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337" r:id="rId5"/>
    <p:sldId id="262" r:id="rId6"/>
    <p:sldId id="338" r:id="rId7"/>
    <p:sldId id="260" r:id="rId8"/>
    <p:sldId id="340" r:id="rId9"/>
    <p:sldId id="345" r:id="rId10"/>
    <p:sldId id="347" r:id="rId11"/>
    <p:sldId id="346" r:id="rId12"/>
    <p:sldId id="342" r:id="rId13"/>
    <p:sldId id="344" r:id="rId14"/>
    <p:sldId id="349" r:id="rId15"/>
    <p:sldId id="277" r:id="rId16"/>
    <p:sldId id="348" r:id="rId17"/>
    <p:sldId id="343" r:id="rId18"/>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C92749C-101D-901B-43A4-09DDAD52D14E}" name="CENTI\jsoares" initials="C" userId="CENTI\jsoare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5268"/>
    <a:srgbClr val="E8E9EB"/>
    <a:srgbClr val="FFFD98"/>
    <a:srgbClr val="637082"/>
    <a:srgbClr val="C6B9CD"/>
    <a:srgbClr val="EF5D60"/>
    <a:srgbClr val="FCD581"/>
    <a:srgbClr val="CAFFD0"/>
    <a:srgbClr val="BFAB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édio 2 - Destaqu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62" autoAdjust="0"/>
    <p:restoredTop sz="94007" autoAdjust="0"/>
  </p:normalViewPr>
  <p:slideViewPr>
    <p:cSldViewPr snapToGrid="0">
      <p:cViewPr varScale="1">
        <p:scale>
          <a:sx n="100" d="100"/>
          <a:sy n="100" d="100"/>
        </p:scale>
        <p:origin x="102" y="72"/>
      </p:cViewPr>
      <p:guideLst>
        <p:guide orient="horz" pos="2160"/>
        <p:guide pos="3840"/>
      </p:guideLst>
    </p:cSldViewPr>
  </p:slideViewPr>
  <p:notesTextViewPr>
    <p:cViewPr>
      <p:scale>
        <a:sx n="3" d="2"/>
        <a:sy n="3" d="2"/>
      </p:scale>
      <p:origin x="0" y="0"/>
    </p:cViewPr>
  </p:notesTextViewPr>
  <p:notesViewPr>
    <p:cSldViewPr snapToGrid="0" showGuides="1">
      <p:cViewPr varScale="1">
        <p:scale>
          <a:sx n="65" d="100"/>
          <a:sy n="65" d="100"/>
        </p:scale>
        <p:origin x="315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a:extLst>
              <a:ext uri="{FF2B5EF4-FFF2-40B4-BE49-F238E27FC236}">
                <a16:creationId xmlns:a16="http://schemas.microsoft.com/office/drawing/2014/main" id="{B21AD09C-7433-40D1-8C9B-035D63B8457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a:extLst>
              <a:ext uri="{FF2B5EF4-FFF2-40B4-BE49-F238E27FC236}">
                <a16:creationId xmlns:a16="http://schemas.microsoft.com/office/drawing/2014/main" id="{E3540B12-684C-43D1-9DF1-F8A8617BE91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463CA53-4CD5-4FA9-8396-F8C0AA8911BA}" type="datetimeFigureOut">
              <a:rPr lang="pt-PT" smtClean="0"/>
              <a:t>23/03/2022</a:t>
            </a:fld>
            <a:endParaRPr lang="pt-PT"/>
          </a:p>
        </p:txBody>
      </p:sp>
      <p:sp>
        <p:nvSpPr>
          <p:cNvPr id="4" name="Marcador de Posição do Rodapé 3">
            <a:extLst>
              <a:ext uri="{FF2B5EF4-FFF2-40B4-BE49-F238E27FC236}">
                <a16:creationId xmlns:a16="http://schemas.microsoft.com/office/drawing/2014/main" id="{A73C4EA0-5409-4AC7-A848-0531013B2B4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5" name="Marcador de Posição do Número do Diapositivo 4">
            <a:extLst>
              <a:ext uri="{FF2B5EF4-FFF2-40B4-BE49-F238E27FC236}">
                <a16:creationId xmlns:a16="http://schemas.microsoft.com/office/drawing/2014/main" id="{35B70556-6615-4D7D-A519-7AC1FA95EE4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96D10E-E7B7-4151-85F9-F2F689516876}" type="slidenum">
              <a:rPr lang="pt-PT" smtClean="0"/>
              <a:t>‹nº›</a:t>
            </a:fld>
            <a:endParaRPr lang="pt-PT"/>
          </a:p>
        </p:txBody>
      </p:sp>
    </p:spTree>
    <p:extLst>
      <p:ext uri="{BB962C8B-B14F-4D97-AF65-F5344CB8AC3E}">
        <p14:creationId xmlns:p14="http://schemas.microsoft.com/office/powerpoint/2010/main" val="10186884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374B2D-2888-4E7E-8658-89D0B07048AC}" type="datetimeFigureOut">
              <a:rPr lang="pt-PT" smtClean="0"/>
              <a:t>23/03/2022</a:t>
            </a:fld>
            <a:endParaRPr lang="pt-PT"/>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72CC76-9E57-4728-88FA-D58D029322E7}" type="slidenum">
              <a:rPr lang="pt-PT" smtClean="0"/>
              <a:t>‹nº›</a:t>
            </a:fld>
            <a:endParaRPr lang="pt-PT"/>
          </a:p>
        </p:txBody>
      </p:sp>
    </p:spTree>
    <p:extLst>
      <p:ext uri="{BB962C8B-B14F-4D97-AF65-F5344CB8AC3E}">
        <p14:creationId xmlns:p14="http://schemas.microsoft.com/office/powerpoint/2010/main" val="2833095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APA">
    <p:bg>
      <p:bgPr>
        <a:solidFill>
          <a:srgbClr val="4C5268"/>
        </a:solidFill>
        <a:effectLst/>
      </p:bgPr>
    </p:bg>
    <p:spTree>
      <p:nvGrpSpPr>
        <p:cNvPr id="1" name=""/>
        <p:cNvGrpSpPr/>
        <p:nvPr/>
      </p:nvGrpSpPr>
      <p:grpSpPr>
        <a:xfrm>
          <a:off x="0" y="0"/>
          <a:ext cx="0" cy="0"/>
          <a:chOff x="0" y="0"/>
          <a:chExt cx="0" cy="0"/>
        </a:xfrm>
      </p:grpSpPr>
      <p:pic>
        <p:nvPicPr>
          <p:cNvPr id="15" name="Imagem 14">
            <a:extLst>
              <a:ext uri="{FF2B5EF4-FFF2-40B4-BE49-F238E27FC236}">
                <a16:creationId xmlns:a16="http://schemas.microsoft.com/office/drawing/2014/main" id="{EEA5D0D5-388E-4971-9F3D-0E18D368F66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7988" t="17274" r="30213" b="56794"/>
          <a:stretch/>
        </p:blipFill>
        <p:spPr>
          <a:xfrm>
            <a:off x="3616115" y="1143000"/>
            <a:ext cx="5299286" cy="4239491"/>
          </a:xfrm>
          <a:prstGeom prst="rect">
            <a:avLst/>
          </a:prstGeom>
          <a:effectLst>
            <a:outerShdw blurRad="431800" dist="63500" dir="5340000" sx="104000" sy="104000" algn="tr" rotWithShape="0">
              <a:prstClr val="black">
                <a:alpha val="34000"/>
              </a:prstClr>
            </a:outerShdw>
          </a:effectLst>
        </p:spPr>
      </p:pic>
      <p:pic>
        <p:nvPicPr>
          <p:cNvPr id="21" name="Imagem 20">
            <a:extLst>
              <a:ext uri="{FF2B5EF4-FFF2-40B4-BE49-F238E27FC236}">
                <a16:creationId xmlns:a16="http://schemas.microsoft.com/office/drawing/2014/main" id="{5F56185A-0B7C-4676-82DB-DCE224DD375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61088" y="3304398"/>
            <a:ext cx="1873197" cy="298387"/>
          </a:xfrm>
          <a:prstGeom prst="rect">
            <a:avLst/>
          </a:prstGeom>
        </p:spPr>
      </p:pic>
      <p:sp>
        <p:nvSpPr>
          <p:cNvPr id="10" name="CaixaDeTexto 9">
            <a:extLst>
              <a:ext uri="{FF2B5EF4-FFF2-40B4-BE49-F238E27FC236}">
                <a16:creationId xmlns:a16="http://schemas.microsoft.com/office/drawing/2014/main" id="{7F5F2527-DB17-4E7B-90B8-A873826C5921}"/>
              </a:ext>
            </a:extLst>
          </p:cNvPr>
          <p:cNvSpPr txBox="1"/>
          <p:nvPr userDrawn="1"/>
        </p:nvSpPr>
        <p:spPr>
          <a:xfrm>
            <a:off x="7424413" y="3244334"/>
            <a:ext cx="3233393" cy="677108"/>
          </a:xfrm>
          <a:prstGeom prst="rect">
            <a:avLst/>
          </a:prstGeom>
          <a:noFill/>
        </p:spPr>
        <p:txBody>
          <a:bodyPr wrap="square" rtlCol="0">
            <a:spAutoFit/>
          </a:bodyPr>
          <a:lstStyle/>
          <a:p>
            <a:r>
              <a:rPr lang="pt-PT" dirty="0">
                <a:solidFill>
                  <a:schemeClr val="bg1"/>
                </a:solidFill>
                <a:latin typeface="Leelawadee UI Semilight" panose="020B0402040204020203" pitchFamily="34" charset="-34"/>
                <a:cs typeface="Leelawadee UI Semilight" panose="020B0402040204020203" pitchFamily="34" charset="-34"/>
              </a:rPr>
              <a:t> ADVANCED </a:t>
            </a:r>
            <a:r>
              <a:rPr lang="pt-PT" sz="2000" dirty="0">
                <a:solidFill>
                  <a:schemeClr val="bg1"/>
                </a:solidFill>
                <a:latin typeface="Leelawadee UI Semilight" panose="020B0402040204020203" pitchFamily="34" charset="-34"/>
                <a:cs typeface="Leelawadee UI Semilight" panose="020B0402040204020203" pitchFamily="34" charset="-34"/>
              </a:rPr>
              <a:t>HEADLINER</a:t>
            </a:r>
          </a:p>
          <a:p>
            <a:r>
              <a:rPr lang="pt-PT" sz="1700" i="1" dirty="0">
                <a:solidFill>
                  <a:schemeClr val="bg1"/>
                </a:solidFill>
                <a:latin typeface="Leelawadee UI Semilight" panose="020B0402040204020203" pitchFamily="34" charset="-34"/>
                <a:cs typeface="Leelawadee UI Semilight" panose="020B0402040204020203" pitchFamily="34" charset="-34"/>
              </a:rPr>
              <a:t>24th </a:t>
            </a:r>
            <a:r>
              <a:rPr lang="pt-PT" sz="1700" i="1" dirty="0" err="1">
                <a:solidFill>
                  <a:schemeClr val="bg1"/>
                </a:solidFill>
                <a:latin typeface="Leelawadee UI Semilight" panose="020B0402040204020203" pitchFamily="34" charset="-34"/>
                <a:cs typeface="Leelawadee UI Semilight" panose="020B0402040204020203" pitchFamily="34" charset="-34"/>
              </a:rPr>
              <a:t>of</a:t>
            </a:r>
            <a:r>
              <a:rPr lang="pt-PT" sz="1700" i="1" dirty="0">
                <a:solidFill>
                  <a:schemeClr val="bg1"/>
                </a:solidFill>
                <a:latin typeface="Leelawadee UI Semilight" panose="020B0402040204020203" pitchFamily="34" charset="-34"/>
                <a:cs typeface="Leelawadee UI Semilight" panose="020B0402040204020203" pitchFamily="34" charset="-34"/>
              </a:rPr>
              <a:t> </a:t>
            </a:r>
            <a:r>
              <a:rPr lang="pt-PT" sz="1700" i="1" dirty="0" err="1">
                <a:solidFill>
                  <a:schemeClr val="bg1"/>
                </a:solidFill>
                <a:latin typeface="Leelawadee UI Semilight" panose="020B0402040204020203" pitchFamily="34" charset="-34"/>
                <a:cs typeface="Leelawadee UI Semilight" panose="020B0402040204020203" pitchFamily="34" charset="-34"/>
              </a:rPr>
              <a:t>March</a:t>
            </a:r>
            <a:r>
              <a:rPr lang="pt-PT" sz="1700" i="1" dirty="0">
                <a:solidFill>
                  <a:schemeClr val="bg1"/>
                </a:solidFill>
                <a:latin typeface="Leelawadee UI Semilight" panose="020B0402040204020203" pitchFamily="34" charset="-34"/>
                <a:cs typeface="Leelawadee UI Semilight" panose="020B0402040204020203" pitchFamily="34" charset="-34"/>
              </a:rPr>
              <a:t> 2022</a:t>
            </a:r>
          </a:p>
        </p:txBody>
      </p:sp>
      <p:pic>
        <p:nvPicPr>
          <p:cNvPr id="16" name="Imagem 15">
            <a:extLst>
              <a:ext uri="{FF2B5EF4-FFF2-40B4-BE49-F238E27FC236}">
                <a16:creationId xmlns:a16="http://schemas.microsoft.com/office/drawing/2014/main" id="{F50B2414-AB79-4A58-8E50-2F472E034D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81586" y="6291730"/>
            <a:ext cx="482880" cy="482880"/>
          </a:xfrm>
          <a:prstGeom prst="rect">
            <a:avLst/>
          </a:prstGeom>
        </p:spPr>
      </p:pic>
      <p:pic>
        <p:nvPicPr>
          <p:cNvPr id="17" name="Imagem 16">
            <a:extLst>
              <a:ext uri="{FF2B5EF4-FFF2-40B4-BE49-F238E27FC236}">
                <a16:creationId xmlns:a16="http://schemas.microsoft.com/office/drawing/2014/main" id="{1B483E5D-A6BA-44F0-9464-77E100A3DBE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996685" y="6319463"/>
            <a:ext cx="1269574" cy="427414"/>
          </a:xfrm>
          <a:prstGeom prst="rect">
            <a:avLst/>
          </a:prstGeom>
        </p:spPr>
      </p:pic>
      <p:pic>
        <p:nvPicPr>
          <p:cNvPr id="18" name="Imagem 17">
            <a:extLst>
              <a:ext uri="{FF2B5EF4-FFF2-40B4-BE49-F238E27FC236}">
                <a16:creationId xmlns:a16="http://schemas.microsoft.com/office/drawing/2014/main" id="{7839D472-88D1-4A83-A030-0064010E66F0}"/>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529592" y="6358053"/>
            <a:ext cx="1149485" cy="350234"/>
          </a:xfrm>
          <a:prstGeom prst="rect">
            <a:avLst/>
          </a:prstGeom>
        </p:spPr>
      </p:pic>
      <p:pic>
        <p:nvPicPr>
          <p:cNvPr id="4" name="Imagem 3">
            <a:extLst>
              <a:ext uri="{FF2B5EF4-FFF2-40B4-BE49-F238E27FC236}">
                <a16:creationId xmlns:a16="http://schemas.microsoft.com/office/drawing/2014/main" id="{FD6F69B6-314F-4FA9-BA60-BA565757012A}"/>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805686" y="6287166"/>
            <a:ext cx="1056633" cy="492009"/>
          </a:xfrm>
          <a:prstGeom prst="rect">
            <a:avLst/>
          </a:prstGeom>
        </p:spPr>
      </p:pic>
      <p:pic>
        <p:nvPicPr>
          <p:cNvPr id="13" name="Imagem 12" descr="Uma imagem com texto&#10;&#10;Descrição gerada automaticamente">
            <a:extLst>
              <a:ext uri="{FF2B5EF4-FFF2-40B4-BE49-F238E27FC236}">
                <a16:creationId xmlns:a16="http://schemas.microsoft.com/office/drawing/2014/main" id="{877C751D-6D48-49E2-92B2-78B9FCCE34B5}"/>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942410" y="6347169"/>
            <a:ext cx="1513510" cy="361118"/>
          </a:xfrm>
          <a:prstGeom prst="rect">
            <a:avLst/>
          </a:prstGeom>
        </p:spPr>
      </p:pic>
    </p:spTree>
    <p:extLst>
      <p:ext uri="{BB962C8B-B14F-4D97-AF65-F5344CB8AC3E}">
        <p14:creationId xmlns:p14="http://schemas.microsoft.com/office/powerpoint/2010/main" val="13165053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INHAS DE I&amp;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32095D11-C870-48CB-8F34-33DE2762AF5A}"/>
              </a:ext>
            </a:extLst>
          </p:cNvPr>
          <p:cNvSpPr txBox="1"/>
          <p:nvPr userDrawn="1"/>
        </p:nvSpPr>
        <p:spPr>
          <a:xfrm>
            <a:off x="5950634" y="1207146"/>
            <a:ext cx="3964547" cy="707886"/>
          </a:xfrm>
          <a:prstGeom prst="rect">
            <a:avLst/>
          </a:prstGeom>
          <a:noFill/>
        </p:spPr>
        <p:txBody>
          <a:bodyPr wrap="none" rtlCol="0">
            <a:spAutoFit/>
          </a:bodyPr>
          <a:lstStyle/>
          <a:p>
            <a:r>
              <a:rPr lang="pt-PT" sz="4000" b="1" i="0" dirty="0">
                <a:solidFill>
                  <a:schemeClr val="bg1">
                    <a:lumMod val="85000"/>
                  </a:schemeClr>
                </a:solidFill>
                <a:latin typeface="Leelawadee" panose="020B0502040204020203" pitchFamily="34" charset="-34"/>
                <a:cs typeface="Leelawadee" panose="020B0502040204020203" pitchFamily="34" charset="-34"/>
              </a:rPr>
              <a:t>LINHAS DE I&amp;D</a:t>
            </a:r>
            <a:endParaRPr lang="pt-PT" b="1" i="0" dirty="0">
              <a:solidFill>
                <a:schemeClr val="bg1">
                  <a:lumMod val="85000"/>
                </a:schemeClr>
              </a:solidFill>
              <a:latin typeface="Leelawadee" panose="020B0502040204020203" pitchFamily="34" charset="-34"/>
              <a:cs typeface="Leelawadee" panose="020B0502040204020203" pitchFamily="34" charset="-34"/>
            </a:endParaRPr>
          </a:p>
        </p:txBody>
      </p:sp>
      <p:sp>
        <p:nvSpPr>
          <p:cNvPr id="4" name="Marcador de Posição do Texto 3">
            <a:extLst>
              <a:ext uri="{FF2B5EF4-FFF2-40B4-BE49-F238E27FC236}">
                <a16:creationId xmlns:a16="http://schemas.microsoft.com/office/drawing/2014/main" id="{9CC0C5A6-B634-4F8E-943F-9DF96FA30051}"/>
              </a:ext>
            </a:extLst>
          </p:cNvPr>
          <p:cNvSpPr>
            <a:spLocks noGrp="1"/>
          </p:cNvSpPr>
          <p:nvPr>
            <p:ph type="body" sz="quarter" idx="10" hasCustomPrompt="1"/>
          </p:nvPr>
        </p:nvSpPr>
        <p:spPr>
          <a:xfrm>
            <a:off x="6096000" y="2035175"/>
            <a:ext cx="5079082" cy="2325810"/>
          </a:xfrm>
          <a:prstGeom prst="rect">
            <a:avLst/>
          </a:prstGeom>
        </p:spPr>
        <p:txBody>
          <a:bodyP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baseline="0">
                <a:ln>
                  <a:noFill/>
                </a:ln>
                <a:solidFill>
                  <a:schemeClr val="bg1"/>
                </a:solidFill>
                <a:effectLst/>
                <a:latin typeface="Leelawadee UI Semilight" panose="020B0402040204020203" pitchFamily="34" charset="-34"/>
                <a:cs typeface="Leelawadee UI Semilight" panose="020B0402040204020203" pitchFamily="34" charset="-34"/>
              </a:defRPr>
            </a:lvl1pPr>
          </a:lstStyle>
          <a:p>
            <a:r>
              <a:rPr lang="pt-PT" b="1" dirty="0"/>
              <a:t>01. </a:t>
            </a:r>
            <a:r>
              <a:rPr lang="pt-PT" dirty="0"/>
              <a:t>I&amp;D em sistemas integrados de projeção</a:t>
            </a:r>
          </a:p>
          <a:p>
            <a:r>
              <a:rPr lang="pt-PT" b="1" dirty="0"/>
              <a:t>02. </a:t>
            </a:r>
            <a:r>
              <a:rPr lang="pt-PT" dirty="0"/>
              <a:t>I&amp;D em sistemas inteligentes para alteração de forma</a:t>
            </a:r>
          </a:p>
          <a:p>
            <a:r>
              <a:rPr lang="pt-PT" b="1" dirty="0"/>
              <a:t>03. </a:t>
            </a:r>
            <a:r>
              <a:rPr lang="pt-PT" dirty="0"/>
              <a:t>I&amp;D em sistemas de controlo dinâmicos e inteligentes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1050" b="0" i="0" u="none" strike="noStrike" kern="1200" cap="none" spc="0" normalizeH="0" baseline="0" noProof="0" dirty="0">
              <a:ln>
                <a:noFill/>
              </a:ln>
              <a:solidFill>
                <a:prstClr val="white"/>
              </a:solidFill>
              <a:effectLst/>
              <a:uLnTx/>
              <a:uFillTx/>
              <a:latin typeface="Leelawadee UI Semilight" panose="020B0402040204020203" pitchFamily="34" charset="-34"/>
              <a:ea typeface="+mn-ea"/>
              <a:cs typeface="Leelawadee UI Semilight" panose="020B0402040204020203" pitchFamily="34" charset="-34"/>
            </a:endParaRPr>
          </a:p>
        </p:txBody>
      </p:sp>
      <p:pic>
        <p:nvPicPr>
          <p:cNvPr id="9" name="Imagem 8">
            <a:extLst>
              <a:ext uri="{FF2B5EF4-FFF2-40B4-BE49-F238E27FC236}">
                <a16:creationId xmlns:a16="http://schemas.microsoft.com/office/drawing/2014/main" id="{409818A5-C52C-418E-B564-622FA849F3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77877" y="4416204"/>
            <a:ext cx="4095032" cy="5279366"/>
          </a:xfrm>
          <a:prstGeom prst="rect">
            <a:avLst/>
          </a:prstGeom>
          <a:effectLst>
            <a:outerShdw blurRad="127000" dist="76200" dir="5220000" sx="103000" sy="103000" algn="tr" rotWithShape="0">
              <a:prstClr val="black">
                <a:alpha val="36000"/>
              </a:prstClr>
            </a:outerShdw>
          </a:effectLst>
        </p:spPr>
      </p:pic>
      <p:pic>
        <p:nvPicPr>
          <p:cNvPr id="11" name="Imagem 10">
            <a:extLst>
              <a:ext uri="{FF2B5EF4-FFF2-40B4-BE49-F238E27FC236}">
                <a16:creationId xmlns:a16="http://schemas.microsoft.com/office/drawing/2014/main" id="{AD2196FF-F6AD-47AF-A686-FF36A7F9CF0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44638" y="6113005"/>
            <a:ext cx="702724" cy="616884"/>
          </a:xfrm>
          <a:prstGeom prst="rect">
            <a:avLst/>
          </a:prstGeom>
          <a:effectLst>
            <a:outerShdw blurRad="127000" dist="76200" dir="5220000" sx="103000" sy="103000" algn="tr" rotWithShape="0">
              <a:prstClr val="black">
                <a:alpha val="36000"/>
              </a:prstClr>
            </a:outerShdw>
          </a:effectLst>
        </p:spPr>
      </p:pic>
      <p:cxnSp>
        <p:nvCxnSpPr>
          <p:cNvPr id="12" name="Conexão reta 11">
            <a:extLst>
              <a:ext uri="{FF2B5EF4-FFF2-40B4-BE49-F238E27FC236}">
                <a16:creationId xmlns:a16="http://schemas.microsoft.com/office/drawing/2014/main" id="{1949CFDF-5513-43EE-A7B1-0F592D8D3965}"/>
              </a:ext>
            </a:extLst>
          </p:cNvPr>
          <p:cNvCxnSpPr/>
          <p:nvPr userDrawn="1"/>
        </p:nvCxnSpPr>
        <p:spPr>
          <a:xfrm>
            <a:off x="0" y="6262255"/>
            <a:ext cx="55036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xão reta 12">
            <a:extLst>
              <a:ext uri="{FF2B5EF4-FFF2-40B4-BE49-F238E27FC236}">
                <a16:creationId xmlns:a16="http://schemas.microsoft.com/office/drawing/2014/main" id="{D6A63AE4-1546-41DD-B270-1FB79ACA8524}"/>
              </a:ext>
            </a:extLst>
          </p:cNvPr>
          <p:cNvCxnSpPr/>
          <p:nvPr userDrawn="1"/>
        </p:nvCxnSpPr>
        <p:spPr>
          <a:xfrm>
            <a:off x="6688347" y="6262255"/>
            <a:ext cx="55036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83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RONOGRAMA">
    <p:bg>
      <p:bgPr>
        <a:solidFill>
          <a:srgbClr val="4C5268"/>
        </a:solidFill>
        <a:effectLst/>
      </p:bgPr>
    </p:bg>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69FE674B-B5DB-4681-A394-AD45237A25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77877" y="4416204"/>
            <a:ext cx="4095032" cy="5279366"/>
          </a:xfrm>
          <a:prstGeom prst="rect">
            <a:avLst/>
          </a:prstGeom>
          <a:effectLst>
            <a:outerShdw blurRad="127000" dist="76200" dir="5220000" sx="103000" sy="103000" algn="tr" rotWithShape="0">
              <a:prstClr val="black">
                <a:alpha val="36000"/>
              </a:prstClr>
            </a:outerShdw>
          </a:effectLst>
        </p:spPr>
      </p:pic>
      <p:pic>
        <p:nvPicPr>
          <p:cNvPr id="10" name="Imagem 9">
            <a:extLst>
              <a:ext uri="{FF2B5EF4-FFF2-40B4-BE49-F238E27FC236}">
                <a16:creationId xmlns:a16="http://schemas.microsoft.com/office/drawing/2014/main" id="{6204229A-2720-48F2-B320-B9A3F288F56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44638" y="6113005"/>
            <a:ext cx="702724" cy="616884"/>
          </a:xfrm>
          <a:prstGeom prst="rect">
            <a:avLst/>
          </a:prstGeom>
          <a:effectLst>
            <a:outerShdw blurRad="127000" dist="76200" dir="5220000" sx="103000" sy="103000" algn="tr" rotWithShape="0">
              <a:prstClr val="black">
                <a:alpha val="36000"/>
              </a:prstClr>
            </a:outerShdw>
          </a:effectLst>
        </p:spPr>
      </p:pic>
      <p:cxnSp>
        <p:nvCxnSpPr>
          <p:cNvPr id="15" name="Conexão reta 14">
            <a:extLst>
              <a:ext uri="{FF2B5EF4-FFF2-40B4-BE49-F238E27FC236}">
                <a16:creationId xmlns:a16="http://schemas.microsoft.com/office/drawing/2014/main" id="{3CF36B92-10FA-45E2-8DEB-389300CFCB74}"/>
              </a:ext>
            </a:extLst>
          </p:cNvPr>
          <p:cNvCxnSpPr/>
          <p:nvPr userDrawn="1"/>
        </p:nvCxnSpPr>
        <p:spPr>
          <a:xfrm>
            <a:off x="0" y="6262255"/>
            <a:ext cx="55036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Conexão reta 15">
            <a:extLst>
              <a:ext uri="{FF2B5EF4-FFF2-40B4-BE49-F238E27FC236}">
                <a16:creationId xmlns:a16="http://schemas.microsoft.com/office/drawing/2014/main" id="{4EB668F8-93B9-4B9F-ABC1-4728E0112BCB}"/>
              </a:ext>
            </a:extLst>
          </p:cNvPr>
          <p:cNvCxnSpPr/>
          <p:nvPr userDrawn="1"/>
        </p:nvCxnSpPr>
        <p:spPr>
          <a:xfrm>
            <a:off x="6688347" y="6262255"/>
            <a:ext cx="55036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CaixaDeTexto 1">
            <a:extLst>
              <a:ext uri="{FF2B5EF4-FFF2-40B4-BE49-F238E27FC236}">
                <a16:creationId xmlns:a16="http://schemas.microsoft.com/office/drawing/2014/main" id="{32095D11-C870-48CB-8F34-33DE2762AF5A}"/>
              </a:ext>
            </a:extLst>
          </p:cNvPr>
          <p:cNvSpPr txBox="1"/>
          <p:nvPr userDrawn="1"/>
        </p:nvSpPr>
        <p:spPr>
          <a:xfrm>
            <a:off x="5744638" y="84879"/>
            <a:ext cx="3889013" cy="707886"/>
          </a:xfrm>
          <a:prstGeom prst="rect">
            <a:avLst/>
          </a:prstGeom>
          <a:noFill/>
        </p:spPr>
        <p:txBody>
          <a:bodyPr wrap="square" rtlCol="0">
            <a:spAutoFit/>
          </a:bodyPr>
          <a:lstStyle/>
          <a:p>
            <a:r>
              <a:rPr lang="pt-PT" sz="4000" b="1" i="0" dirty="0">
                <a:solidFill>
                  <a:schemeClr val="bg1">
                    <a:lumMod val="85000"/>
                  </a:schemeClr>
                </a:solidFill>
                <a:latin typeface="Leelawadee" panose="020B0502040204020203" pitchFamily="34" charset="-34"/>
                <a:cs typeface="Leelawadee" panose="020B0502040204020203" pitchFamily="34" charset="-34"/>
              </a:rPr>
              <a:t>CRONOGRAMA</a:t>
            </a:r>
            <a:endParaRPr lang="pt-PT" b="1" i="0" dirty="0">
              <a:solidFill>
                <a:schemeClr val="bg1">
                  <a:lumMod val="85000"/>
                </a:schemeClr>
              </a:solidFill>
              <a:latin typeface="Leelawadee" panose="020B0502040204020203" pitchFamily="34" charset="-34"/>
              <a:cs typeface="Leelawadee" panose="020B0502040204020203" pitchFamily="34" charset="-34"/>
            </a:endParaRPr>
          </a:p>
        </p:txBody>
      </p:sp>
      <p:cxnSp>
        <p:nvCxnSpPr>
          <p:cNvPr id="5" name="Conexão reta 4">
            <a:extLst>
              <a:ext uri="{FF2B5EF4-FFF2-40B4-BE49-F238E27FC236}">
                <a16:creationId xmlns:a16="http://schemas.microsoft.com/office/drawing/2014/main" id="{72EAE2A1-67F4-41CD-BF1A-66B696E1865D}"/>
              </a:ext>
            </a:extLst>
          </p:cNvPr>
          <p:cNvCxnSpPr>
            <a:cxnSpLocks/>
          </p:cNvCxnSpPr>
          <p:nvPr userDrawn="1"/>
        </p:nvCxnSpPr>
        <p:spPr>
          <a:xfrm>
            <a:off x="-11830929" y="5416284"/>
            <a:ext cx="11549575" cy="0"/>
          </a:xfrm>
          <a:prstGeom prst="line">
            <a:avLst/>
          </a:prstGeom>
          <a:ln w="38100">
            <a:solidFill>
              <a:srgbClr val="E8E9EB"/>
            </a:solidFill>
          </a:ln>
        </p:spPr>
        <p:style>
          <a:lnRef idx="1">
            <a:schemeClr val="accent1"/>
          </a:lnRef>
          <a:fillRef idx="0">
            <a:schemeClr val="accent1"/>
          </a:fillRef>
          <a:effectRef idx="0">
            <a:schemeClr val="accent1"/>
          </a:effectRef>
          <a:fontRef idx="minor">
            <a:schemeClr val="tx1"/>
          </a:fontRef>
        </p:style>
      </p:cxnSp>
      <p:sp>
        <p:nvSpPr>
          <p:cNvPr id="24" name="CaixaDeTexto 23">
            <a:extLst>
              <a:ext uri="{FF2B5EF4-FFF2-40B4-BE49-F238E27FC236}">
                <a16:creationId xmlns:a16="http://schemas.microsoft.com/office/drawing/2014/main" id="{41BA903D-85AA-4F42-A380-936BBA8B229A}"/>
              </a:ext>
            </a:extLst>
          </p:cNvPr>
          <p:cNvSpPr txBox="1"/>
          <p:nvPr userDrawn="1"/>
        </p:nvSpPr>
        <p:spPr>
          <a:xfrm>
            <a:off x="3629" y="5080350"/>
            <a:ext cx="1969477" cy="9848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1200" cap="none" spc="0" normalizeH="0" baseline="0" noProof="0" dirty="0">
                <a:ln>
                  <a:noFill/>
                </a:ln>
                <a:solidFill>
                  <a:prstClr val="white"/>
                </a:solidFill>
                <a:effectLst/>
                <a:uLnTx/>
                <a:uFillTx/>
                <a:latin typeface="Leelawadee UI Semilight" panose="020B0402040204020203" pitchFamily="34" charset="-34"/>
                <a:ea typeface="+mn-ea"/>
                <a:cs typeface="Leelawadee UI Semilight" panose="020B0402040204020203" pitchFamily="34" charset="-34"/>
              </a:rPr>
              <a:t>Início do Projeto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200" b="0" i="0" u="none" strike="noStrike" kern="1200" cap="none" spc="0" normalizeH="0" baseline="0" noProof="0" dirty="0">
              <a:ln>
                <a:noFill/>
              </a:ln>
              <a:solidFill>
                <a:prstClr val="white"/>
              </a:solidFill>
              <a:effectLst/>
              <a:uLnTx/>
              <a:uFillTx/>
              <a:latin typeface="Leelawadee UI Semilight" panose="020B0402040204020203" pitchFamily="34" charset="-34"/>
              <a:ea typeface="+mn-ea"/>
              <a:cs typeface="Leelawadee UI Semilight" panose="020B0402040204020203" pitchFamily="34" charset="-3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1200" cap="none" spc="0" normalizeH="0" baseline="0" noProof="0" dirty="0">
                <a:ln>
                  <a:noFill/>
                </a:ln>
                <a:solidFill>
                  <a:prstClr val="white"/>
                </a:solidFill>
                <a:effectLst/>
                <a:uLnTx/>
                <a:uFillTx/>
                <a:latin typeface="Leelawadee UI Semilight" panose="020B0402040204020203" pitchFamily="34" charset="-34"/>
                <a:ea typeface="+mn-ea"/>
                <a:cs typeface="Leelawadee UI Semilight" panose="020B0402040204020203" pitchFamily="34" charset="-34"/>
              </a:rPr>
              <a:t> </a:t>
            </a:r>
            <a:r>
              <a:rPr kumimoji="0" lang="pt-PT" sz="1600" b="0" i="0" u="none" strike="noStrike" kern="1200" cap="none" spc="0" normalizeH="0" baseline="0" noProof="0" dirty="0">
                <a:ln>
                  <a:noFill/>
                </a:ln>
                <a:solidFill>
                  <a:prstClr val="white"/>
                </a:solidFill>
                <a:effectLst/>
                <a:uLnTx/>
                <a:uFillTx/>
                <a:latin typeface="Leelawadee UI Semilight" panose="020B0402040204020203" pitchFamily="34" charset="-34"/>
                <a:ea typeface="+mn-ea"/>
                <a:cs typeface="Leelawadee UI Semilight" panose="020B0402040204020203" pitchFamily="34" charset="-34"/>
              </a:rPr>
              <a:t>01/01/2020</a:t>
            </a:r>
          </a:p>
          <a:p>
            <a:pPr algn="ctr"/>
            <a:endParaRPr lang="pt-PT" b="0" dirty="0"/>
          </a:p>
        </p:txBody>
      </p:sp>
      <p:sp>
        <p:nvSpPr>
          <p:cNvPr id="26" name="CaixaDeTexto 25">
            <a:extLst>
              <a:ext uri="{FF2B5EF4-FFF2-40B4-BE49-F238E27FC236}">
                <a16:creationId xmlns:a16="http://schemas.microsoft.com/office/drawing/2014/main" id="{0F281361-1769-43D3-8E86-9275D4DD398C}"/>
              </a:ext>
            </a:extLst>
          </p:cNvPr>
          <p:cNvSpPr txBox="1"/>
          <p:nvPr userDrawn="1"/>
        </p:nvSpPr>
        <p:spPr>
          <a:xfrm>
            <a:off x="10235223" y="5080350"/>
            <a:ext cx="1969477" cy="9848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1200" cap="none" spc="0" normalizeH="0" baseline="0" noProof="0" dirty="0">
                <a:ln>
                  <a:noFill/>
                </a:ln>
                <a:solidFill>
                  <a:prstClr val="white"/>
                </a:solidFill>
                <a:effectLst/>
                <a:uLnTx/>
                <a:uFillTx/>
                <a:latin typeface="Leelawadee UI Semilight" panose="020B0402040204020203" pitchFamily="34" charset="-34"/>
                <a:ea typeface="+mn-ea"/>
                <a:cs typeface="Leelawadee UI Semilight" panose="020B0402040204020203" pitchFamily="34" charset="-34"/>
              </a:rPr>
              <a:t>Fim do Projeto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200" b="0" i="0" u="none" strike="noStrike" kern="1200" cap="none" spc="0" normalizeH="0" baseline="0" noProof="0" dirty="0">
              <a:ln>
                <a:noFill/>
              </a:ln>
              <a:solidFill>
                <a:prstClr val="white"/>
              </a:solidFill>
              <a:effectLst/>
              <a:uLnTx/>
              <a:uFillTx/>
              <a:latin typeface="Leelawadee UI Semilight" panose="020B0402040204020203" pitchFamily="34" charset="-34"/>
              <a:ea typeface="+mn-ea"/>
              <a:cs typeface="Leelawadee UI Semilight" panose="020B0402040204020203" pitchFamily="34" charset="-3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1200" cap="none" spc="0" normalizeH="0" baseline="0" noProof="0" dirty="0">
                <a:ln>
                  <a:noFill/>
                </a:ln>
                <a:solidFill>
                  <a:prstClr val="white"/>
                </a:solidFill>
                <a:effectLst/>
                <a:uLnTx/>
                <a:uFillTx/>
                <a:latin typeface="Leelawadee UI Semilight" panose="020B0402040204020203" pitchFamily="34" charset="-34"/>
                <a:ea typeface="+mn-ea"/>
                <a:cs typeface="Leelawadee UI Semilight" panose="020B0402040204020203" pitchFamily="34" charset="-34"/>
              </a:rPr>
              <a:t> </a:t>
            </a:r>
            <a:r>
              <a:rPr kumimoji="0" lang="pt-PT" sz="1600" b="0" i="0" u="none" strike="noStrike" kern="1200" cap="none" spc="0" normalizeH="0" baseline="0" noProof="0" dirty="0">
                <a:ln>
                  <a:noFill/>
                </a:ln>
                <a:solidFill>
                  <a:prstClr val="white"/>
                </a:solidFill>
                <a:effectLst/>
                <a:uLnTx/>
                <a:uFillTx/>
                <a:latin typeface="Leelawadee UI Semilight" panose="020B0402040204020203" pitchFamily="34" charset="-34"/>
                <a:ea typeface="+mn-ea"/>
                <a:cs typeface="Leelawadee UI Semilight" panose="020B0402040204020203" pitchFamily="34" charset="-34"/>
              </a:rPr>
              <a:t>31/12/2021</a:t>
            </a:r>
          </a:p>
          <a:p>
            <a:pPr algn="ctr"/>
            <a:endParaRPr lang="pt-PT" b="0" dirty="0"/>
          </a:p>
        </p:txBody>
      </p:sp>
      <p:sp>
        <p:nvSpPr>
          <p:cNvPr id="37" name="Oval 36">
            <a:extLst>
              <a:ext uri="{FF2B5EF4-FFF2-40B4-BE49-F238E27FC236}">
                <a16:creationId xmlns:a16="http://schemas.microsoft.com/office/drawing/2014/main" id="{E57923C7-6644-4A62-82CD-91C16C0A1CC6}"/>
              </a:ext>
            </a:extLst>
          </p:cNvPr>
          <p:cNvSpPr/>
          <p:nvPr userDrawn="1"/>
        </p:nvSpPr>
        <p:spPr>
          <a:xfrm>
            <a:off x="2639438" y="5338648"/>
            <a:ext cx="155271" cy="155271"/>
          </a:xfrm>
          <a:prstGeom prst="ellipse">
            <a:avLst/>
          </a:prstGeom>
          <a:solidFill>
            <a:srgbClr val="FFFD9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rgbClr val="FFFD98"/>
              </a:solidFill>
            </a:endParaRPr>
          </a:p>
        </p:txBody>
      </p:sp>
      <p:sp>
        <p:nvSpPr>
          <p:cNvPr id="9" name="Marcador de Posição da Tabela 8">
            <a:extLst>
              <a:ext uri="{FF2B5EF4-FFF2-40B4-BE49-F238E27FC236}">
                <a16:creationId xmlns:a16="http://schemas.microsoft.com/office/drawing/2014/main" id="{FF150168-3016-4D93-BD7A-FE331EB279DE}"/>
              </a:ext>
            </a:extLst>
          </p:cNvPr>
          <p:cNvSpPr>
            <a:spLocks noGrp="1"/>
          </p:cNvSpPr>
          <p:nvPr>
            <p:ph type="tbl" sz="quarter" idx="11"/>
          </p:nvPr>
        </p:nvSpPr>
        <p:spPr>
          <a:xfrm>
            <a:off x="439615" y="792765"/>
            <a:ext cx="11236448" cy="4090385"/>
          </a:xfrm>
          <a:prstGeom prst="rect">
            <a:avLst/>
          </a:prstGeom>
        </p:spPr>
        <p:txBody>
          <a:bodyPr/>
          <a:lstStyle/>
          <a:p>
            <a:endParaRPr lang="pt-PT"/>
          </a:p>
        </p:txBody>
      </p:sp>
    </p:spTree>
    <p:extLst>
      <p:ext uri="{BB962C8B-B14F-4D97-AF65-F5344CB8AC3E}">
        <p14:creationId xmlns:p14="http://schemas.microsoft.com/office/powerpoint/2010/main" val="178072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LIVRE AZUL">
    <p:spTree>
      <p:nvGrpSpPr>
        <p:cNvPr id="1" name=""/>
        <p:cNvGrpSpPr/>
        <p:nvPr/>
      </p:nvGrpSpPr>
      <p:grpSpPr>
        <a:xfrm>
          <a:off x="0" y="0"/>
          <a:ext cx="0" cy="0"/>
          <a:chOff x="0" y="0"/>
          <a:chExt cx="0" cy="0"/>
        </a:xfrm>
      </p:grpSpPr>
      <p:pic>
        <p:nvPicPr>
          <p:cNvPr id="9" name="Imagem 8">
            <a:extLst>
              <a:ext uri="{FF2B5EF4-FFF2-40B4-BE49-F238E27FC236}">
                <a16:creationId xmlns:a16="http://schemas.microsoft.com/office/drawing/2014/main" id="{AB4B0251-0771-4053-9235-36844CAAFE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32029" y="5534296"/>
            <a:ext cx="2083061" cy="2685508"/>
          </a:xfrm>
          <a:prstGeom prst="rect">
            <a:avLst/>
          </a:prstGeom>
          <a:effectLst>
            <a:outerShdw blurRad="127000" dist="76200" dir="5220000" sx="103000" sy="103000" algn="tr" rotWithShape="0">
              <a:prstClr val="black">
                <a:alpha val="36000"/>
              </a:prstClr>
            </a:outerShdw>
          </a:effectLst>
        </p:spPr>
      </p:pic>
      <p:pic>
        <p:nvPicPr>
          <p:cNvPr id="11" name="Imagem 10">
            <a:extLst>
              <a:ext uri="{FF2B5EF4-FFF2-40B4-BE49-F238E27FC236}">
                <a16:creationId xmlns:a16="http://schemas.microsoft.com/office/drawing/2014/main" id="{8C662814-836E-4BB1-BF03-03DF958241B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35262" y="6388112"/>
            <a:ext cx="357462" cy="313797"/>
          </a:xfrm>
          <a:prstGeom prst="rect">
            <a:avLst/>
          </a:prstGeom>
          <a:effectLst>
            <a:outerShdw blurRad="127000" dist="76200" dir="5220000" sx="103000" sy="103000" algn="tr" rotWithShape="0">
              <a:prstClr val="black">
                <a:alpha val="36000"/>
              </a:prstClr>
            </a:outerShdw>
          </a:effectLst>
        </p:spPr>
      </p:pic>
      <p:cxnSp>
        <p:nvCxnSpPr>
          <p:cNvPr id="12" name="Conexão reta 11">
            <a:extLst>
              <a:ext uri="{FF2B5EF4-FFF2-40B4-BE49-F238E27FC236}">
                <a16:creationId xmlns:a16="http://schemas.microsoft.com/office/drawing/2014/main" id="{5340EE2F-BC76-4A97-B540-C8F9EDAD198E}"/>
              </a:ext>
            </a:extLst>
          </p:cNvPr>
          <p:cNvCxnSpPr>
            <a:cxnSpLocks/>
          </p:cNvCxnSpPr>
          <p:nvPr userDrawn="1"/>
        </p:nvCxnSpPr>
        <p:spPr>
          <a:xfrm>
            <a:off x="168794" y="6467995"/>
            <a:ext cx="55036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xão reta 12">
            <a:extLst>
              <a:ext uri="{FF2B5EF4-FFF2-40B4-BE49-F238E27FC236}">
                <a16:creationId xmlns:a16="http://schemas.microsoft.com/office/drawing/2014/main" id="{125DF4C6-2C45-4563-88AC-9ADABDBE8748}"/>
              </a:ext>
            </a:extLst>
          </p:cNvPr>
          <p:cNvCxnSpPr/>
          <p:nvPr userDrawn="1"/>
        </p:nvCxnSpPr>
        <p:spPr>
          <a:xfrm>
            <a:off x="6534266" y="6467995"/>
            <a:ext cx="55036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Marcador de Posição do Texto 9">
            <a:extLst>
              <a:ext uri="{FF2B5EF4-FFF2-40B4-BE49-F238E27FC236}">
                <a16:creationId xmlns:a16="http://schemas.microsoft.com/office/drawing/2014/main" id="{595388BC-1AA2-48EA-9226-837D3D7F9654}"/>
              </a:ext>
            </a:extLst>
          </p:cNvPr>
          <p:cNvSpPr>
            <a:spLocks noGrp="1"/>
          </p:cNvSpPr>
          <p:nvPr>
            <p:ph type="body" sz="quarter" idx="19" hasCustomPrompt="1"/>
          </p:nvPr>
        </p:nvSpPr>
        <p:spPr>
          <a:xfrm>
            <a:off x="280988" y="234460"/>
            <a:ext cx="11652865" cy="622300"/>
          </a:xfrm>
          <a:prstGeom prst="rect">
            <a:avLst/>
          </a:prstGeom>
        </p:spPr>
        <p:txBody>
          <a:bodyPr/>
          <a:lstStyle>
            <a:lvl1pPr marL="0" indent="0">
              <a:buNone/>
              <a:defRPr b="1">
                <a:solidFill>
                  <a:srgbClr val="E8E9EB"/>
                </a:solidFill>
                <a:latin typeface="Leelawadee" panose="020B0502040204020203" pitchFamily="34" charset="-34"/>
                <a:cs typeface="Leelawadee" panose="020B0502040204020203" pitchFamily="34" charset="-34"/>
              </a:defRPr>
            </a:lvl1pPr>
          </a:lstStyle>
          <a:p>
            <a:pPr lvl="0"/>
            <a:r>
              <a:rPr lang="pt-PT" dirty="0"/>
              <a:t>01. Slide TEXTO 4IMG</a:t>
            </a:r>
          </a:p>
          <a:p>
            <a:pPr lvl="0"/>
            <a:endParaRPr lang="pt-PT" dirty="0"/>
          </a:p>
        </p:txBody>
      </p:sp>
      <p:sp>
        <p:nvSpPr>
          <p:cNvPr id="10" name="Marcador de Posição de Conteúdo 3">
            <a:extLst>
              <a:ext uri="{FF2B5EF4-FFF2-40B4-BE49-F238E27FC236}">
                <a16:creationId xmlns:a16="http://schemas.microsoft.com/office/drawing/2014/main" id="{6A5A833F-5E04-4BEF-A463-0ED63BB24D00}"/>
              </a:ext>
            </a:extLst>
          </p:cNvPr>
          <p:cNvSpPr>
            <a:spLocks noGrp="1"/>
          </p:cNvSpPr>
          <p:nvPr>
            <p:ph sz="quarter" idx="20"/>
          </p:nvPr>
        </p:nvSpPr>
        <p:spPr>
          <a:xfrm>
            <a:off x="280988" y="856760"/>
            <a:ext cx="11652865" cy="5188440"/>
          </a:xfrm>
          <a:prstGeom prst="rect">
            <a:avLst/>
          </a:prstGeom>
        </p:spPr>
        <p:txBody>
          <a:bodyPr/>
          <a:lstStyle>
            <a:lvl1pPr>
              <a:defRPr>
                <a:latin typeface="Leelawadee" panose="020B0502040204020203" pitchFamily="34" charset="-34"/>
                <a:cs typeface="Leelawadee" panose="020B0502040204020203" pitchFamily="34" charset="-34"/>
              </a:defRPr>
            </a:lvl1pPr>
            <a:lvl2pPr>
              <a:defRPr>
                <a:latin typeface="Leelawadee" panose="020B0502040204020203" pitchFamily="34" charset="-34"/>
                <a:cs typeface="Leelawadee" panose="020B0502040204020203" pitchFamily="34" charset="-34"/>
              </a:defRPr>
            </a:lvl2pPr>
            <a:lvl3pPr>
              <a:defRPr>
                <a:latin typeface="Leelawadee" panose="020B0502040204020203" pitchFamily="34" charset="-34"/>
                <a:cs typeface="Leelawadee" panose="020B0502040204020203" pitchFamily="34" charset="-34"/>
              </a:defRPr>
            </a:lvl3pPr>
            <a:lvl4pPr>
              <a:defRPr>
                <a:latin typeface="Leelawadee" panose="020B0502040204020203" pitchFamily="34" charset="-34"/>
                <a:cs typeface="Leelawadee" panose="020B0502040204020203" pitchFamily="34" charset="-34"/>
              </a:defRPr>
            </a:lvl4pPr>
            <a:lvl5pPr>
              <a:defRPr>
                <a:latin typeface="Leelawadee" panose="020B0502040204020203" pitchFamily="34" charset="-34"/>
                <a:cs typeface="Leelawadee" panose="020B0502040204020203" pitchFamily="34" charset="-34"/>
              </a:defRPr>
            </a:lvl5pPr>
          </a:lstStyle>
          <a:p>
            <a:pPr lvl="0"/>
            <a:r>
              <a:rPr lang="pt-PT" dirty="0"/>
              <a:t>Editar os estilos de texto do Modelo Global</a:t>
            </a:r>
          </a:p>
          <a:p>
            <a:pPr lvl="1"/>
            <a:r>
              <a:rPr lang="pt-PT" dirty="0"/>
              <a:t>Segundo nível</a:t>
            </a:r>
          </a:p>
          <a:p>
            <a:pPr lvl="2"/>
            <a:r>
              <a:rPr lang="pt-PT" dirty="0"/>
              <a:t>Terceiro nível</a:t>
            </a:r>
          </a:p>
          <a:p>
            <a:pPr lvl="3"/>
            <a:r>
              <a:rPr lang="pt-PT" dirty="0"/>
              <a:t>Quarto nível</a:t>
            </a:r>
          </a:p>
          <a:p>
            <a:pPr lvl="4"/>
            <a:r>
              <a:rPr lang="pt-PT" dirty="0"/>
              <a:t>Quinto nível</a:t>
            </a:r>
          </a:p>
        </p:txBody>
      </p:sp>
      <p:sp>
        <p:nvSpPr>
          <p:cNvPr id="8" name="Marcador de Posição de Conteúdo 4">
            <a:extLst>
              <a:ext uri="{FF2B5EF4-FFF2-40B4-BE49-F238E27FC236}">
                <a16:creationId xmlns:a16="http://schemas.microsoft.com/office/drawing/2014/main" id="{03493046-CE4E-4911-BB18-E0A132CB2C7A}"/>
              </a:ext>
            </a:extLst>
          </p:cNvPr>
          <p:cNvSpPr>
            <a:spLocks noGrp="1"/>
          </p:cNvSpPr>
          <p:nvPr>
            <p:ph sz="quarter" idx="21"/>
          </p:nvPr>
        </p:nvSpPr>
        <p:spPr>
          <a:xfrm>
            <a:off x="9390063" y="1336675"/>
            <a:ext cx="1512887" cy="1336675"/>
          </a:xfrm>
          <a:prstGeom prst="rect">
            <a:avLst/>
          </a:prstGeom>
        </p:spPr>
        <p:txBody>
          <a:bodyPr/>
          <a:lstStyle/>
          <a:p>
            <a:pPr lvl="0"/>
            <a:endParaRPr lang="pt-PT" dirty="0"/>
          </a:p>
        </p:txBody>
      </p:sp>
      <p:sp>
        <p:nvSpPr>
          <p:cNvPr id="14" name="Marcador de Posição de Conteúdo 4">
            <a:extLst>
              <a:ext uri="{FF2B5EF4-FFF2-40B4-BE49-F238E27FC236}">
                <a16:creationId xmlns:a16="http://schemas.microsoft.com/office/drawing/2014/main" id="{33678EC0-A6C3-419D-A1D9-E34C0275E957}"/>
              </a:ext>
            </a:extLst>
          </p:cNvPr>
          <p:cNvSpPr>
            <a:spLocks noGrp="1"/>
          </p:cNvSpPr>
          <p:nvPr>
            <p:ph sz="quarter" idx="22"/>
          </p:nvPr>
        </p:nvSpPr>
        <p:spPr>
          <a:xfrm>
            <a:off x="9390063" y="3143465"/>
            <a:ext cx="1512887" cy="1336675"/>
          </a:xfrm>
          <a:prstGeom prst="rect">
            <a:avLst/>
          </a:prstGeom>
        </p:spPr>
        <p:txBody>
          <a:bodyPr/>
          <a:lstStyle/>
          <a:p>
            <a:pPr lvl="0"/>
            <a:endParaRPr lang="pt-PT" dirty="0"/>
          </a:p>
        </p:txBody>
      </p:sp>
      <p:sp>
        <p:nvSpPr>
          <p:cNvPr id="15" name="Marcador de Posição de Conteúdo 4">
            <a:extLst>
              <a:ext uri="{FF2B5EF4-FFF2-40B4-BE49-F238E27FC236}">
                <a16:creationId xmlns:a16="http://schemas.microsoft.com/office/drawing/2014/main" id="{CBDAFEAD-5A30-437A-B9E3-E0B3A1FCC0C0}"/>
              </a:ext>
            </a:extLst>
          </p:cNvPr>
          <p:cNvSpPr>
            <a:spLocks noGrp="1"/>
          </p:cNvSpPr>
          <p:nvPr>
            <p:ph sz="quarter" idx="23"/>
          </p:nvPr>
        </p:nvSpPr>
        <p:spPr>
          <a:xfrm>
            <a:off x="7660910" y="1336675"/>
            <a:ext cx="1512887" cy="1336675"/>
          </a:xfrm>
          <a:prstGeom prst="rect">
            <a:avLst/>
          </a:prstGeom>
        </p:spPr>
        <p:txBody>
          <a:bodyPr/>
          <a:lstStyle/>
          <a:p>
            <a:pPr lvl="0"/>
            <a:endParaRPr lang="pt-PT" dirty="0"/>
          </a:p>
        </p:txBody>
      </p:sp>
      <p:sp>
        <p:nvSpPr>
          <p:cNvPr id="16" name="Marcador de Posição de Conteúdo 4">
            <a:extLst>
              <a:ext uri="{FF2B5EF4-FFF2-40B4-BE49-F238E27FC236}">
                <a16:creationId xmlns:a16="http://schemas.microsoft.com/office/drawing/2014/main" id="{B01E05AB-B499-4752-A4C7-26519832866D}"/>
              </a:ext>
            </a:extLst>
          </p:cNvPr>
          <p:cNvSpPr>
            <a:spLocks noGrp="1"/>
          </p:cNvSpPr>
          <p:nvPr>
            <p:ph sz="quarter" idx="24"/>
          </p:nvPr>
        </p:nvSpPr>
        <p:spPr>
          <a:xfrm>
            <a:off x="7660909" y="3143464"/>
            <a:ext cx="1512887" cy="1336675"/>
          </a:xfrm>
          <a:prstGeom prst="rect">
            <a:avLst/>
          </a:prstGeom>
        </p:spPr>
        <p:txBody>
          <a:bodyPr/>
          <a:lstStyle/>
          <a:p>
            <a:pPr lvl="0"/>
            <a:endParaRPr lang="pt-PT" dirty="0"/>
          </a:p>
        </p:txBody>
      </p:sp>
    </p:spTree>
    <p:extLst>
      <p:ext uri="{BB962C8B-B14F-4D97-AF65-F5344CB8AC3E}">
        <p14:creationId xmlns:p14="http://schemas.microsoft.com/office/powerpoint/2010/main" val="2754272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LIVRE BRANCO C/ barra AZUL">
    <p:bg>
      <p:bgPr>
        <a:solidFill>
          <a:schemeClr val="bg1"/>
        </a:solid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53FF30B8-CC56-4D45-ABBC-6CE7E3E67A60}"/>
              </a:ext>
            </a:extLst>
          </p:cNvPr>
          <p:cNvSpPr/>
          <p:nvPr userDrawn="1"/>
        </p:nvSpPr>
        <p:spPr>
          <a:xfrm>
            <a:off x="0" y="0"/>
            <a:ext cx="12192000" cy="812800"/>
          </a:xfrm>
          <a:prstGeom prst="rect">
            <a:avLst/>
          </a:prstGeom>
          <a:solidFill>
            <a:srgbClr val="4C5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Retângulo 7">
            <a:extLst>
              <a:ext uri="{FF2B5EF4-FFF2-40B4-BE49-F238E27FC236}">
                <a16:creationId xmlns:a16="http://schemas.microsoft.com/office/drawing/2014/main" id="{0D778F76-0B8D-4012-85D6-FA4792B5CB56}"/>
              </a:ext>
            </a:extLst>
          </p:cNvPr>
          <p:cNvSpPr/>
          <p:nvPr userDrawn="1"/>
        </p:nvSpPr>
        <p:spPr>
          <a:xfrm>
            <a:off x="0" y="6045198"/>
            <a:ext cx="12192000" cy="812802"/>
          </a:xfrm>
          <a:prstGeom prst="rect">
            <a:avLst/>
          </a:prstGeom>
          <a:solidFill>
            <a:srgbClr val="4C5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Marcador de Posição do Texto 9">
            <a:extLst>
              <a:ext uri="{FF2B5EF4-FFF2-40B4-BE49-F238E27FC236}">
                <a16:creationId xmlns:a16="http://schemas.microsoft.com/office/drawing/2014/main" id="{595388BC-1AA2-48EA-9226-837D3D7F9654}"/>
              </a:ext>
            </a:extLst>
          </p:cNvPr>
          <p:cNvSpPr>
            <a:spLocks noGrp="1"/>
          </p:cNvSpPr>
          <p:nvPr>
            <p:ph type="body" sz="quarter" idx="19" hasCustomPrompt="1"/>
          </p:nvPr>
        </p:nvSpPr>
        <p:spPr>
          <a:xfrm>
            <a:off x="280988" y="234460"/>
            <a:ext cx="11499532" cy="622300"/>
          </a:xfrm>
          <a:prstGeom prst="rect">
            <a:avLst/>
          </a:prstGeom>
        </p:spPr>
        <p:txBody>
          <a:bodyPr/>
          <a:lstStyle>
            <a:lvl1pPr marL="0" indent="0">
              <a:buNone/>
              <a:defRPr b="1">
                <a:solidFill>
                  <a:srgbClr val="E8E9EB"/>
                </a:solidFill>
                <a:latin typeface="Leelawadee" panose="020B0502040204020203" pitchFamily="34" charset="-34"/>
                <a:cs typeface="Leelawadee" panose="020B0502040204020203" pitchFamily="34" charset="-34"/>
              </a:defRPr>
            </a:lvl1pPr>
          </a:lstStyle>
          <a:p>
            <a:pPr lvl="0"/>
            <a:r>
              <a:rPr lang="pt-PT" dirty="0"/>
              <a:t>01. Slide TEXTO 4IMG</a:t>
            </a:r>
          </a:p>
          <a:p>
            <a:pPr lvl="0"/>
            <a:endParaRPr lang="pt-PT" dirty="0"/>
          </a:p>
        </p:txBody>
      </p:sp>
      <p:sp>
        <p:nvSpPr>
          <p:cNvPr id="4" name="Marcador de Posição de Conteúdo 3">
            <a:extLst>
              <a:ext uri="{FF2B5EF4-FFF2-40B4-BE49-F238E27FC236}">
                <a16:creationId xmlns:a16="http://schemas.microsoft.com/office/drawing/2014/main" id="{59F6504A-9100-4619-BB58-78047A0ACEB6}"/>
              </a:ext>
            </a:extLst>
          </p:cNvPr>
          <p:cNvSpPr>
            <a:spLocks noGrp="1"/>
          </p:cNvSpPr>
          <p:nvPr>
            <p:ph sz="quarter" idx="20"/>
          </p:nvPr>
        </p:nvSpPr>
        <p:spPr>
          <a:xfrm>
            <a:off x="0" y="812800"/>
            <a:ext cx="12192000" cy="5232400"/>
          </a:xfrm>
          <a:prstGeom prst="rect">
            <a:avLst/>
          </a:prstGeom>
        </p:spPr>
        <p:txBody>
          <a:bodyPr/>
          <a:lstStyle>
            <a:lvl1pPr>
              <a:defRPr>
                <a:latin typeface="Leelawadee" panose="020B0502040204020203" pitchFamily="34" charset="-34"/>
                <a:cs typeface="Leelawadee" panose="020B0502040204020203" pitchFamily="34" charset="-34"/>
              </a:defRPr>
            </a:lvl1pPr>
            <a:lvl2pPr>
              <a:defRPr>
                <a:latin typeface="Leelawadee" panose="020B0502040204020203" pitchFamily="34" charset="-34"/>
                <a:cs typeface="Leelawadee" panose="020B0502040204020203" pitchFamily="34" charset="-34"/>
              </a:defRPr>
            </a:lvl2pPr>
            <a:lvl3pPr>
              <a:defRPr>
                <a:latin typeface="Leelawadee" panose="020B0502040204020203" pitchFamily="34" charset="-34"/>
                <a:cs typeface="Leelawadee" panose="020B0502040204020203" pitchFamily="34" charset="-34"/>
              </a:defRPr>
            </a:lvl3pPr>
            <a:lvl4pPr>
              <a:defRPr>
                <a:latin typeface="Leelawadee" panose="020B0502040204020203" pitchFamily="34" charset="-34"/>
                <a:cs typeface="Leelawadee" panose="020B0502040204020203" pitchFamily="34" charset="-34"/>
              </a:defRPr>
            </a:lvl4pPr>
            <a:lvl5pPr>
              <a:defRPr>
                <a:latin typeface="Leelawadee" panose="020B0502040204020203" pitchFamily="34" charset="-34"/>
                <a:cs typeface="Leelawadee" panose="020B0502040204020203" pitchFamily="34" charset="-34"/>
              </a:defRPr>
            </a:lvl5pPr>
          </a:lstStyle>
          <a:p>
            <a:pPr lvl="0"/>
            <a:r>
              <a:rPr lang="pt-PT" dirty="0"/>
              <a:t>Editar os estilos de texto do Modelo Global</a:t>
            </a:r>
          </a:p>
          <a:p>
            <a:pPr lvl="1"/>
            <a:r>
              <a:rPr lang="pt-PT" dirty="0"/>
              <a:t>Segundo nível</a:t>
            </a:r>
          </a:p>
          <a:p>
            <a:pPr lvl="2"/>
            <a:r>
              <a:rPr lang="pt-PT" dirty="0"/>
              <a:t>Terceiro nível</a:t>
            </a:r>
          </a:p>
          <a:p>
            <a:pPr lvl="3"/>
            <a:r>
              <a:rPr lang="pt-PT" dirty="0"/>
              <a:t>Quarto nível</a:t>
            </a:r>
          </a:p>
          <a:p>
            <a:pPr lvl="4"/>
            <a:r>
              <a:rPr lang="pt-PT" dirty="0"/>
              <a:t>Quinto nível</a:t>
            </a:r>
          </a:p>
        </p:txBody>
      </p:sp>
      <p:sp>
        <p:nvSpPr>
          <p:cNvPr id="5" name="Marcador de Posição de Conteúdo 4">
            <a:extLst>
              <a:ext uri="{FF2B5EF4-FFF2-40B4-BE49-F238E27FC236}">
                <a16:creationId xmlns:a16="http://schemas.microsoft.com/office/drawing/2014/main" id="{D2321248-13AF-441B-A52C-04F78C121B28}"/>
              </a:ext>
            </a:extLst>
          </p:cNvPr>
          <p:cNvSpPr>
            <a:spLocks noGrp="1"/>
          </p:cNvSpPr>
          <p:nvPr>
            <p:ph sz="quarter" idx="21"/>
          </p:nvPr>
        </p:nvSpPr>
        <p:spPr>
          <a:xfrm>
            <a:off x="9390063" y="1336675"/>
            <a:ext cx="1512887" cy="1336675"/>
          </a:xfrm>
          <a:prstGeom prst="rect">
            <a:avLst/>
          </a:prstGeom>
        </p:spPr>
        <p:txBody>
          <a:bodyPr/>
          <a:lstStyle/>
          <a:p>
            <a:pPr lvl="0"/>
            <a:endParaRPr lang="pt-PT" dirty="0"/>
          </a:p>
        </p:txBody>
      </p:sp>
      <p:sp>
        <p:nvSpPr>
          <p:cNvPr id="14" name="Marcador de Posição de Conteúdo 4">
            <a:extLst>
              <a:ext uri="{FF2B5EF4-FFF2-40B4-BE49-F238E27FC236}">
                <a16:creationId xmlns:a16="http://schemas.microsoft.com/office/drawing/2014/main" id="{BD34B71F-2BA0-447D-9D91-E0807D823AFD}"/>
              </a:ext>
            </a:extLst>
          </p:cNvPr>
          <p:cNvSpPr>
            <a:spLocks noGrp="1"/>
          </p:cNvSpPr>
          <p:nvPr>
            <p:ph sz="quarter" idx="22"/>
          </p:nvPr>
        </p:nvSpPr>
        <p:spPr>
          <a:xfrm>
            <a:off x="9390063" y="3143465"/>
            <a:ext cx="1512887" cy="1336675"/>
          </a:xfrm>
          <a:prstGeom prst="rect">
            <a:avLst/>
          </a:prstGeom>
        </p:spPr>
        <p:txBody>
          <a:bodyPr/>
          <a:lstStyle/>
          <a:p>
            <a:pPr lvl="0"/>
            <a:endParaRPr lang="pt-PT" dirty="0"/>
          </a:p>
        </p:txBody>
      </p:sp>
      <p:sp>
        <p:nvSpPr>
          <p:cNvPr id="15" name="Marcador de Posição de Conteúdo 4">
            <a:extLst>
              <a:ext uri="{FF2B5EF4-FFF2-40B4-BE49-F238E27FC236}">
                <a16:creationId xmlns:a16="http://schemas.microsoft.com/office/drawing/2014/main" id="{E125BB01-875D-4492-9D63-20A00054BE14}"/>
              </a:ext>
            </a:extLst>
          </p:cNvPr>
          <p:cNvSpPr>
            <a:spLocks noGrp="1"/>
          </p:cNvSpPr>
          <p:nvPr>
            <p:ph sz="quarter" idx="23"/>
          </p:nvPr>
        </p:nvSpPr>
        <p:spPr>
          <a:xfrm>
            <a:off x="7660910" y="1336675"/>
            <a:ext cx="1512887" cy="1336675"/>
          </a:xfrm>
          <a:prstGeom prst="rect">
            <a:avLst/>
          </a:prstGeom>
        </p:spPr>
        <p:txBody>
          <a:bodyPr/>
          <a:lstStyle/>
          <a:p>
            <a:pPr lvl="0"/>
            <a:endParaRPr lang="pt-PT" dirty="0"/>
          </a:p>
        </p:txBody>
      </p:sp>
      <p:sp>
        <p:nvSpPr>
          <p:cNvPr id="16" name="Marcador de Posição de Conteúdo 4">
            <a:extLst>
              <a:ext uri="{FF2B5EF4-FFF2-40B4-BE49-F238E27FC236}">
                <a16:creationId xmlns:a16="http://schemas.microsoft.com/office/drawing/2014/main" id="{DA7D3B4D-6106-4CEE-8C26-60D29F621F2E}"/>
              </a:ext>
            </a:extLst>
          </p:cNvPr>
          <p:cNvSpPr>
            <a:spLocks noGrp="1"/>
          </p:cNvSpPr>
          <p:nvPr>
            <p:ph sz="quarter" idx="24"/>
          </p:nvPr>
        </p:nvSpPr>
        <p:spPr>
          <a:xfrm>
            <a:off x="7660909" y="3143464"/>
            <a:ext cx="1512887" cy="1336675"/>
          </a:xfrm>
          <a:prstGeom prst="rect">
            <a:avLst/>
          </a:prstGeom>
        </p:spPr>
        <p:txBody>
          <a:bodyPr/>
          <a:lstStyle/>
          <a:p>
            <a:pPr lvl="0"/>
            <a:endParaRPr lang="pt-PT" dirty="0"/>
          </a:p>
        </p:txBody>
      </p:sp>
      <p:pic>
        <p:nvPicPr>
          <p:cNvPr id="17" name="Imagem 16">
            <a:extLst>
              <a:ext uri="{FF2B5EF4-FFF2-40B4-BE49-F238E27FC236}">
                <a16:creationId xmlns:a16="http://schemas.microsoft.com/office/drawing/2014/main" id="{5656DFC5-A10A-4D5A-A753-A5645B3B75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32029" y="5534296"/>
            <a:ext cx="2083061" cy="2685508"/>
          </a:xfrm>
          <a:prstGeom prst="rect">
            <a:avLst/>
          </a:prstGeom>
          <a:effectLst>
            <a:outerShdw blurRad="127000" dist="76200" dir="5220000" sx="103000" sy="103000" algn="tr" rotWithShape="0">
              <a:prstClr val="black">
                <a:alpha val="36000"/>
              </a:prstClr>
            </a:outerShdw>
          </a:effectLst>
        </p:spPr>
      </p:pic>
      <p:pic>
        <p:nvPicPr>
          <p:cNvPr id="18" name="Imagem 17">
            <a:extLst>
              <a:ext uri="{FF2B5EF4-FFF2-40B4-BE49-F238E27FC236}">
                <a16:creationId xmlns:a16="http://schemas.microsoft.com/office/drawing/2014/main" id="{3E5634B5-54B4-445B-A5AF-2E03D9E1359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35262" y="6388112"/>
            <a:ext cx="357462" cy="313797"/>
          </a:xfrm>
          <a:prstGeom prst="rect">
            <a:avLst/>
          </a:prstGeom>
          <a:effectLst>
            <a:outerShdw blurRad="127000" dist="76200" dir="5220000" sx="103000" sy="103000" algn="tr" rotWithShape="0">
              <a:prstClr val="black">
                <a:alpha val="36000"/>
              </a:prstClr>
            </a:outerShdw>
          </a:effectLst>
        </p:spPr>
      </p:pic>
      <p:cxnSp>
        <p:nvCxnSpPr>
          <p:cNvPr id="19" name="Conexão reta 18">
            <a:extLst>
              <a:ext uri="{FF2B5EF4-FFF2-40B4-BE49-F238E27FC236}">
                <a16:creationId xmlns:a16="http://schemas.microsoft.com/office/drawing/2014/main" id="{57EDA851-AAA7-4048-AB4A-00E332707562}"/>
              </a:ext>
            </a:extLst>
          </p:cNvPr>
          <p:cNvCxnSpPr>
            <a:cxnSpLocks/>
          </p:cNvCxnSpPr>
          <p:nvPr userDrawn="1"/>
        </p:nvCxnSpPr>
        <p:spPr>
          <a:xfrm>
            <a:off x="168794" y="6467995"/>
            <a:ext cx="55036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Conexão reta 19">
            <a:extLst>
              <a:ext uri="{FF2B5EF4-FFF2-40B4-BE49-F238E27FC236}">
                <a16:creationId xmlns:a16="http://schemas.microsoft.com/office/drawing/2014/main" id="{31E9D80C-0781-4F24-A44E-E3D776BEBB34}"/>
              </a:ext>
            </a:extLst>
          </p:cNvPr>
          <p:cNvCxnSpPr/>
          <p:nvPr userDrawn="1"/>
        </p:nvCxnSpPr>
        <p:spPr>
          <a:xfrm>
            <a:off x="6534266" y="6467995"/>
            <a:ext cx="55036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03560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IDE LIVRE BRANCO">
    <p:bg>
      <p:bgPr>
        <a:solidFill>
          <a:schemeClr val="bg1"/>
        </a:solidFill>
        <a:effectLst/>
      </p:bgPr>
    </p:bg>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8894860D-97CD-48E7-A597-6C2D2EF09C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50501" y="5515246"/>
            <a:ext cx="2083061" cy="2685508"/>
          </a:xfrm>
          <a:prstGeom prst="rect">
            <a:avLst/>
          </a:prstGeom>
          <a:effectLst>
            <a:outerShdw blurRad="127000" dist="76200" dir="5220000" sx="103000" sy="103000" algn="tr" rotWithShape="0">
              <a:prstClr val="black">
                <a:alpha val="36000"/>
              </a:prstClr>
            </a:outerShdw>
          </a:effectLst>
        </p:spPr>
      </p:pic>
      <p:pic>
        <p:nvPicPr>
          <p:cNvPr id="9" name="Imagem 8">
            <a:extLst>
              <a:ext uri="{FF2B5EF4-FFF2-40B4-BE49-F238E27FC236}">
                <a16:creationId xmlns:a16="http://schemas.microsoft.com/office/drawing/2014/main" id="{1D065C53-3C76-4CB9-8951-E441E54E504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35262" y="6388112"/>
            <a:ext cx="357462" cy="313797"/>
          </a:xfrm>
          <a:prstGeom prst="rect">
            <a:avLst/>
          </a:prstGeom>
          <a:effectLst>
            <a:outerShdw blurRad="127000" dist="76200" dir="5220000" sx="103000" sy="103000" algn="tr" rotWithShape="0">
              <a:prstClr val="black">
                <a:alpha val="36000"/>
              </a:prstClr>
            </a:outerShdw>
          </a:effectLst>
        </p:spPr>
      </p:pic>
      <p:cxnSp>
        <p:nvCxnSpPr>
          <p:cNvPr id="11" name="Conexão reta 10">
            <a:extLst>
              <a:ext uri="{FF2B5EF4-FFF2-40B4-BE49-F238E27FC236}">
                <a16:creationId xmlns:a16="http://schemas.microsoft.com/office/drawing/2014/main" id="{7A5FE77E-6596-40CC-A2D5-354FDF239233}"/>
              </a:ext>
            </a:extLst>
          </p:cNvPr>
          <p:cNvCxnSpPr>
            <a:cxnSpLocks/>
          </p:cNvCxnSpPr>
          <p:nvPr userDrawn="1"/>
        </p:nvCxnSpPr>
        <p:spPr>
          <a:xfrm>
            <a:off x="183876" y="6467995"/>
            <a:ext cx="5503653" cy="0"/>
          </a:xfrm>
          <a:prstGeom prst="line">
            <a:avLst/>
          </a:prstGeom>
          <a:ln>
            <a:solidFill>
              <a:srgbClr val="4C5268"/>
            </a:solidFill>
          </a:ln>
        </p:spPr>
        <p:style>
          <a:lnRef idx="1">
            <a:schemeClr val="accent1"/>
          </a:lnRef>
          <a:fillRef idx="0">
            <a:schemeClr val="accent1"/>
          </a:fillRef>
          <a:effectRef idx="0">
            <a:schemeClr val="accent1"/>
          </a:effectRef>
          <a:fontRef idx="minor">
            <a:schemeClr val="tx1"/>
          </a:fontRef>
        </p:style>
      </p:cxnSp>
      <p:cxnSp>
        <p:nvCxnSpPr>
          <p:cNvPr id="12" name="Conexão reta 11">
            <a:extLst>
              <a:ext uri="{FF2B5EF4-FFF2-40B4-BE49-F238E27FC236}">
                <a16:creationId xmlns:a16="http://schemas.microsoft.com/office/drawing/2014/main" id="{E90302A8-C7D2-4EB6-87DC-20B43DBAEB41}"/>
              </a:ext>
            </a:extLst>
          </p:cNvPr>
          <p:cNvCxnSpPr/>
          <p:nvPr userDrawn="1"/>
        </p:nvCxnSpPr>
        <p:spPr>
          <a:xfrm>
            <a:off x="6534265" y="6467995"/>
            <a:ext cx="5503653" cy="0"/>
          </a:xfrm>
          <a:prstGeom prst="line">
            <a:avLst/>
          </a:prstGeom>
          <a:ln>
            <a:solidFill>
              <a:srgbClr val="4C5268"/>
            </a:solidFill>
          </a:ln>
        </p:spPr>
        <p:style>
          <a:lnRef idx="1">
            <a:schemeClr val="accent1"/>
          </a:lnRef>
          <a:fillRef idx="0">
            <a:schemeClr val="accent1"/>
          </a:fillRef>
          <a:effectRef idx="0">
            <a:schemeClr val="accent1"/>
          </a:effectRef>
          <a:fontRef idx="minor">
            <a:schemeClr val="tx1"/>
          </a:fontRef>
        </p:style>
      </p:cxnSp>
      <p:sp>
        <p:nvSpPr>
          <p:cNvPr id="8" name="Marcador de Posição do Texto 9">
            <a:extLst>
              <a:ext uri="{FF2B5EF4-FFF2-40B4-BE49-F238E27FC236}">
                <a16:creationId xmlns:a16="http://schemas.microsoft.com/office/drawing/2014/main" id="{79BD7D0A-E923-4FE5-B2C7-E99A86CC2E86}"/>
              </a:ext>
            </a:extLst>
          </p:cNvPr>
          <p:cNvSpPr>
            <a:spLocks noGrp="1"/>
          </p:cNvSpPr>
          <p:nvPr>
            <p:ph type="body" sz="quarter" idx="19" hasCustomPrompt="1"/>
          </p:nvPr>
        </p:nvSpPr>
        <p:spPr>
          <a:xfrm>
            <a:off x="280988" y="234460"/>
            <a:ext cx="11499532" cy="622300"/>
          </a:xfrm>
          <a:prstGeom prst="rect">
            <a:avLst/>
          </a:prstGeom>
        </p:spPr>
        <p:txBody>
          <a:bodyPr/>
          <a:lstStyle>
            <a:lvl1pPr marL="0" indent="0">
              <a:buNone/>
              <a:defRPr b="1">
                <a:solidFill>
                  <a:srgbClr val="4C5268"/>
                </a:solidFill>
                <a:latin typeface="Leelawadee" panose="020B0502040204020203" pitchFamily="34" charset="-34"/>
                <a:cs typeface="Leelawadee" panose="020B0502040204020203" pitchFamily="34" charset="-34"/>
              </a:defRPr>
            </a:lvl1pPr>
          </a:lstStyle>
          <a:p>
            <a:pPr lvl="0"/>
            <a:r>
              <a:rPr lang="pt-PT" dirty="0"/>
              <a:t>01. Slide TEXTO 4IMG</a:t>
            </a:r>
          </a:p>
          <a:p>
            <a:pPr lvl="0"/>
            <a:endParaRPr lang="pt-PT" dirty="0"/>
          </a:p>
        </p:txBody>
      </p:sp>
      <p:sp>
        <p:nvSpPr>
          <p:cNvPr id="10" name="Marcador de Posição de Conteúdo 3">
            <a:extLst>
              <a:ext uri="{FF2B5EF4-FFF2-40B4-BE49-F238E27FC236}">
                <a16:creationId xmlns:a16="http://schemas.microsoft.com/office/drawing/2014/main" id="{0B96133D-3BC3-4CF0-B2F8-D1FDB5E3A2B4}"/>
              </a:ext>
            </a:extLst>
          </p:cNvPr>
          <p:cNvSpPr>
            <a:spLocks noGrp="1"/>
          </p:cNvSpPr>
          <p:nvPr>
            <p:ph sz="quarter" idx="20"/>
          </p:nvPr>
        </p:nvSpPr>
        <p:spPr>
          <a:xfrm>
            <a:off x="0" y="812800"/>
            <a:ext cx="12192000" cy="5232400"/>
          </a:xfrm>
          <a:prstGeom prst="rect">
            <a:avLst/>
          </a:prstGeom>
        </p:spPr>
        <p:txBody>
          <a:bodyPr/>
          <a:lstStyle>
            <a:lvl1pPr>
              <a:defRPr>
                <a:latin typeface="Leelawadee UI Semilight" panose="020B0402040204020203" pitchFamily="34" charset="-34"/>
                <a:cs typeface="Leelawadee UI Semilight" panose="020B0402040204020203" pitchFamily="34" charset="-34"/>
              </a:defRPr>
            </a:lvl1pPr>
            <a:lvl2pPr>
              <a:defRPr>
                <a:latin typeface="Leelawadee UI Semilight" panose="020B0402040204020203" pitchFamily="34" charset="-34"/>
                <a:cs typeface="Leelawadee UI Semilight" panose="020B0402040204020203" pitchFamily="34" charset="-34"/>
              </a:defRPr>
            </a:lvl2pPr>
            <a:lvl3pPr>
              <a:defRPr>
                <a:latin typeface="Leelawadee UI Semilight" panose="020B0402040204020203" pitchFamily="34" charset="-34"/>
                <a:cs typeface="Leelawadee UI Semilight" panose="020B0402040204020203" pitchFamily="34" charset="-34"/>
              </a:defRPr>
            </a:lvl3pPr>
            <a:lvl4pPr>
              <a:defRPr>
                <a:latin typeface="Leelawadee UI Semilight" panose="020B0402040204020203" pitchFamily="34" charset="-34"/>
                <a:cs typeface="Leelawadee UI Semilight" panose="020B0402040204020203" pitchFamily="34" charset="-34"/>
              </a:defRPr>
            </a:lvl4pPr>
            <a:lvl5pPr>
              <a:defRPr>
                <a:latin typeface="Leelawadee UI Semilight" panose="020B0402040204020203" pitchFamily="34" charset="-34"/>
                <a:cs typeface="Leelawadee UI Semilight" panose="020B0402040204020203" pitchFamily="34" charset="-34"/>
              </a:defRPr>
            </a:lvl5pPr>
          </a:lstStyle>
          <a:p>
            <a:pPr lvl="0"/>
            <a:r>
              <a:rPr lang="pt-PT" dirty="0"/>
              <a:t>Editar os estilos de texto do Modelo Global</a:t>
            </a:r>
          </a:p>
          <a:p>
            <a:pPr lvl="1"/>
            <a:r>
              <a:rPr lang="pt-PT" dirty="0"/>
              <a:t>Segundo nível</a:t>
            </a:r>
          </a:p>
          <a:p>
            <a:pPr lvl="2"/>
            <a:r>
              <a:rPr lang="pt-PT" dirty="0"/>
              <a:t>Terceiro nível</a:t>
            </a:r>
          </a:p>
          <a:p>
            <a:pPr lvl="3"/>
            <a:r>
              <a:rPr lang="pt-PT" dirty="0"/>
              <a:t>Quarto nível</a:t>
            </a:r>
          </a:p>
          <a:p>
            <a:pPr lvl="4"/>
            <a:r>
              <a:rPr lang="pt-PT" dirty="0"/>
              <a:t>Quinto nível</a:t>
            </a:r>
          </a:p>
        </p:txBody>
      </p:sp>
      <p:sp>
        <p:nvSpPr>
          <p:cNvPr id="4" name="Marcador de Posição da Imagem 3">
            <a:extLst>
              <a:ext uri="{FF2B5EF4-FFF2-40B4-BE49-F238E27FC236}">
                <a16:creationId xmlns:a16="http://schemas.microsoft.com/office/drawing/2014/main" id="{71D3B223-4282-4F3B-8A9F-F645FA42C6C7}"/>
              </a:ext>
            </a:extLst>
          </p:cNvPr>
          <p:cNvSpPr>
            <a:spLocks noGrp="1"/>
          </p:cNvSpPr>
          <p:nvPr>
            <p:ph type="pic" sz="quarter" idx="21"/>
          </p:nvPr>
        </p:nvSpPr>
        <p:spPr>
          <a:xfrm>
            <a:off x="8699862" y="1319350"/>
            <a:ext cx="2586446" cy="2939142"/>
          </a:xfrm>
          <a:prstGeom prst="rect">
            <a:avLst/>
          </a:prstGeom>
        </p:spPr>
        <p:txBody>
          <a:bodyPr/>
          <a:lstStyle/>
          <a:p>
            <a:endParaRPr lang="pt-PT" dirty="0"/>
          </a:p>
        </p:txBody>
      </p:sp>
      <p:sp>
        <p:nvSpPr>
          <p:cNvPr id="13" name="Marcador de Posição de Conteúdo 4">
            <a:extLst>
              <a:ext uri="{FF2B5EF4-FFF2-40B4-BE49-F238E27FC236}">
                <a16:creationId xmlns:a16="http://schemas.microsoft.com/office/drawing/2014/main" id="{06C2EE90-FAA7-4E0D-AB86-4C0FE70547CE}"/>
              </a:ext>
            </a:extLst>
          </p:cNvPr>
          <p:cNvSpPr>
            <a:spLocks noGrp="1"/>
          </p:cNvSpPr>
          <p:nvPr>
            <p:ph sz="quarter" idx="22"/>
          </p:nvPr>
        </p:nvSpPr>
        <p:spPr>
          <a:xfrm>
            <a:off x="6621828" y="1484378"/>
            <a:ext cx="1512887" cy="1336675"/>
          </a:xfrm>
          <a:prstGeom prst="rect">
            <a:avLst/>
          </a:prstGeom>
        </p:spPr>
        <p:txBody>
          <a:bodyPr/>
          <a:lstStyle/>
          <a:p>
            <a:pPr lvl="0"/>
            <a:endParaRPr lang="pt-PT" dirty="0"/>
          </a:p>
        </p:txBody>
      </p:sp>
      <p:sp>
        <p:nvSpPr>
          <p:cNvPr id="14" name="Marcador de Posição de Conteúdo 4">
            <a:extLst>
              <a:ext uri="{FF2B5EF4-FFF2-40B4-BE49-F238E27FC236}">
                <a16:creationId xmlns:a16="http://schemas.microsoft.com/office/drawing/2014/main" id="{AC6B7249-F88F-4857-A0C5-B1B77711EFB7}"/>
              </a:ext>
            </a:extLst>
          </p:cNvPr>
          <p:cNvSpPr>
            <a:spLocks noGrp="1"/>
          </p:cNvSpPr>
          <p:nvPr>
            <p:ph sz="quarter" idx="23"/>
          </p:nvPr>
        </p:nvSpPr>
        <p:spPr>
          <a:xfrm>
            <a:off x="6621828" y="3291168"/>
            <a:ext cx="1512887" cy="1336675"/>
          </a:xfrm>
          <a:prstGeom prst="rect">
            <a:avLst/>
          </a:prstGeom>
        </p:spPr>
        <p:txBody>
          <a:bodyPr/>
          <a:lstStyle/>
          <a:p>
            <a:pPr lvl="0"/>
            <a:endParaRPr lang="pt-PT" dirty="0"/>
          </a:p>
        </p:txBody>
      </p:sp>
      <p:sp>
        <p:nvSpPr>
          <p:cNvPr id="15" name="Marcador de Posição de Conteúdo 4">
            <a:extLst>
              <a:ext uri="{FF2B5EF4-FFF2-40B4-BE49-F238E27FC236}">
                <a16:creationId xmlns:a16="http://schemas.microsoft.com/office/drawing/2014/main" id="{11322FDA-7723-457E-BADC-C4BD10200BF6}"/>
              </a:ext>
            </a:extLst>
          </p:cNvPr>
          <p:cNvSpPr>
            <a:spLocks noGrp="1"/>
          </p:cNvSpPr>
          <p:nvPr>
            <p:ph sz="quarter" idx="24"/>
          </p:nvPr>
        </p:nvSpPr>
        <p:spPr>
          <a:xfrm>
            <a:off x="4892675" y="1484378"/>
            <a:ext cx="1512887" cy="1336675"/>
          </a:xfrm>
          <a:prstGeom prst="rect">
            <a:avLst/>
          </a:prstGeom>
        </p:spPr>
        <p:txBody>
          <a:bodyPr/>
          <a:lstStyle/>
          <a:p>
            <a:pPr lvl="0"/>
            <a:endParaRPr lang="pt-PT" dirty="0"/>
          </a:p>
        </p:txBody>
      </p:sp>
      <p:sp>
        <p:nvSpPr>
          <p:cNvPr id="16" name="Marcador de Posição de Conteúdo 4">
            <a:extLst>
              <a:ext uri="{FF2B5EF4-FFF2-40B4-BE49-F238E27FC236}">
                <a16:creationId xmlns:a16="http://schemas.microsoft.com/office/drawing/2014/main" id="{AAEA9600-CFCC-43CC-9649-74ADA745A580}"/>
              </a:ext>
            </a:extLst>
          </p:cNvPr>
          <p:cNvSpPr>
            <a:spLocks noGrp="1"/>
          </p:cNvSpPr>
          <p:nvPr>
            <p:ph sz="quarter" idx="25"/>
          </p:nvPr>
        </p:nvSpPr>
        <p:spPr>
          <a:xfrm>
            <a:off x="4892674" y="3291167"/>
            <a:ext cx="1512887" cy="1336675"/>
          </a:xfrm>
          <a:prstGeom prst="rect">
            <a:avLst/>
          </a:prstGeom>
        </p:spPr>
        <p:txBody>
          <a:bodyPr/>
          <a:lstStyle/>
          <a:p>
            <a:pPr lvl="0"/>
            <a:endParaRPr lang="pt-PT" dirty="0"/>
          </a:p>
        </p:txBody>
      </p:sp>
    </p:spTree>
    <p:extLst>
      <p:ext uri="{BB962C8B-B14F-4D97-AF65-F5344CB8AC3E}">
        <p14:creationId xmlns:p14="http://schemas.microsoft.com/office/powerpoint/2010/main" val="9750744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IDE TEXTO/1IMG">
    <p:spTree>
      <p:nvGrpSpPr>
        <p:cNvPr id="1" name=""/>
        <p:cNvGrpSpPr/>
        <p:nvPr/>
      </p:nvGrpSpPr>
      <p:grpSpPr>
        <a:xfrm>
          <a:off x="0" y="0"/>
          <a:ext cx="0" cy="0"/>
          <a:chOff x="0" y="0"/>
          <a:chExt cx="0" cy="0"/>
        </a:xfrm>
      </p:grpSpPr>
      <p:sp>
        <p:nvSpPr>
          <p:cNvPr id="13" name="Retângulo 12">
            <a:extLst>
              <a:ext uri="{FF2B5EF4-FFF2-40B4-BE49-F238E27FC236}">
                <a16:creationId xmlns:a16="http://schemas.microsoft.com/office/drawing/2014/main" id="{215396F5-2E4B-4185-B80B-FE191E922BC6}"/>
              </a:ext>
            </a:extLst>
          </p:cNvPr>
          <p:cNvSpPr/>
          <p:nvPr userDrawn="1"/>
        </p:nvSpPr>
        <p:spPr>
          <a:xfrm>
            <a:off x="5166360" y="0"/>
            <a:ext cx="702564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 name="Marcador de Posição da Imagem 4">
            <a:extLst>
              <a:ext uri="{FF2B5EF4-FFF2-40B4-BE49-F238E27FC236}">
                <a16:creationId xmlns:a16="http://schemas.microsoft.com/office/drawing/2014/main" id="{806123D7-9CFE-4134-8D06-F9EEF57BB0C8}"/>
              </a:ext>
            </a:extLst>
          </p:cNvPr>
          <p:cNvSpPr>
            <a:spLocks noGrp="1"/>
          </p:cNvSpPr>
          <p:nvPr>
            <p:ph type="pic" sz="quarter" idx="10"/>
          </p:nvPr>
        </p:nvSpPr>
        <p:spPr>
          <a:xfrm>
            <a:off x="5391509" y="233630"/>
            <a:ext cx="6598337" cy="5433745"/>
          </a:xfrm>
          <a:prstGeom prst="rect">
            <a:avLst/>
          </a:prstGeom>
        </p:spPr>
        <p:txBody>
          <a:bodyPr/>
          <a:lstStyle/>
          <a:p>
            <a:endParaRPr lang="pt-PT" dirty="0"/>
          </a:p>
        </p:txBody>
      </p:sp>
      <p:sp>
        <p:nvSpPr>
          <p:cNvPr id="7" name="Marcador de Posição do Texto 6">
            <a:extLst>
              <a:ext uri="{FF2B5EF4-FFF2-40B4-BE49-F238E27FC236}">
                <a16:creationId xmlns:a16="http://schemas.microsoft.com/office/drawing/2014/main" id="{7C4EB62B-7804-4B50-84C2-3259C5CB6CAA}"/>
              </a:ext>
            </a:extLst>
          </p:cNvPr>
          <p:cNvSpPr>
            <a:spLocks noGrp="1"/>
          </p:cNvSpPr>
          <p:nvPr>
            <p:ph type="body" sz="quarter" idx="11" hasCustomPrompt="1"/>
          </p:nvPr>
        </p:nvSpPr>
        <p:spPr>
          <a:xfrm>
            <a:off x="5391509" y="5667375"/>
            <a:ext cx="6598337" cy="377825"/>
          </a:xfrm>
          <a:prstGeom prst="rect">
            <a:avLst/>
          </a:prstGeom>
        </p:spPr>
        <p:txBody>
          <a:bodyPr/>
          <a:lstStyle>
            <a:lvl1pPr marL="0" indent="0">
              <a:buNone/>
              <a:defRPr sz="1400">
                <a:solidFill>
                  <a:srgbClr val="4C5268"/>
                </a:solidFill>
                <a:latin typeface="Leelawadee" panose="020B0502040204020203" pitchFamily="34" charset="-34"/>
                <a:cs typeface="Leelawadee" panose="020B0502040204020203" pitchFamily="34" charset="-34"/>
              </a:defRPr>
            </a:lvl1pPr>
          </a:lstStyle>
          <a:p>
            <a:pPr lvl="0"/>
            <a:r>
              <a:rPr lang="pt-PT" dirty="0"/>
              <a:t>nota</a:t>
            </a:r>
          </a:p>
        </p:txBody>
      </p:sp>
      <p:sp>
        <p:nvSpPr>
          <p:cNvPr id="12" name="Marcador de Posição do Texto 5">
            <a:extLst>
              <a:ext uri="{FF2B5EF4-FFF2-40B4-BE49-F238E27FC236}">
                <a16:creationId xmlns:a16="http://schemas.microsoft.com/office/drawing/2014/main" id="{8E45E1F2-07A1-4621-B2D9-7E4FBD967194}"/>
              </a:ext>
            </a:extLst>
          </p:cNvPr>
          <p:cNvSpPr>
            <a:spLocks noGrp="1"/>
          </p:cNvSpPr>
          <p:nvPr>
            <p:ph type="body" sz="quarter" idx="18" hasCustomPrompt="1"/>
          </p:nvPr>
        </p:nvSpPr>
        <p:spPr>
          <a:xfrm>
            <a:off x="280988" y="974725"/>
            <a:ext cx="4683218" cy="5070475"/>
          </a:xfrm>
          <a:prstGeom prst="rect">
            <a:avLst/>
          </a:prstGeom>
        </p:spPr>
        <p:txBody>
          <a:bodyPr/>
          <a:lstStyle>
            <a:lvl1pPr marL="0" indent="0">
              <a:buNone/>
              <a:defRPr sz="2000">
                <a:solidFill>
                  <a:schemeClr val="bg1"/>
                </a:solidFill>
                <a:latin typeface="Leelawadee UI Semilight" panose="020B0402040204020203" pitchFamily="34" charset="-34"/>
                <a:cs typeface="Leelawadee UI Semilight" panose="020B0402040204020203" pitchFamily="34" charset="-34"/>
              </a:defRPr>
            </a:lvl1pPr>
          </a:lstStyle>
          <a:p>
            <a:pPr lvl="0"/>
            <a:r>
              <a:rPr lang="pt-PT" dirty="0"/>
              <a:t>Texto</a:t>
            </a:r>
          </a:p>
        </p:txBody>
      </p:sp>
      <p:sp>
        <p:nvSpPr>
          <p:cNvPr id="10" name="Marcador de Posição do Texto 9">
            <a:extLst>
              <a:ext uri="{FF2B5EF4-FFF2-40B4-BE49-F238E27FC236}">
                <a16:creationId xmlns:a16="http://schemas.microsoft.com/office/drawing/2014/main" id="{F27B3851-0A32-4F4B-B8B3-D9DAEEE92352}"/>
              </a:ext>
            </a:extLst>
          </p:cNvPr>
          <p:cNvSpPr>
            <a:spLocks noGrp="1"/>
          </p:cNvSpPr>
          <p:nvPr>
            <p:ph type="body" sz="quarter" idx="19" hasCustomPrompt="1"/>
          </p:nvPr>
        </p:nvSpPr>
        <p:spPr>
          <a:xfrm>
            <a:off x="280988" y="233630"/>
            <a:ext cx="4683218" cy="622300"/>
          </a:xfrm>
          <a:prstGeom prst="rect">
            <a:avLst/>
          </a:prstGeom>
        </p:spPr>
        <p:txBody>
          <a:bodyPr/>
          <a:lstStyle>
            <a:lvl1pPr marL="0" indent="0">
              <a:buNone/>
              <a:defRPr b="1">
                <a:solidFill>
                  <a:schemeClr val="bg1">
                    <a:lumMod val="85000"/>
                  </a:schemeClr>
                </a:solidFill>
                <a:latin typeface="Leelawadee" panose="020B0502040204020203" pitchFamily="34" charset="-34"/>
                <a:cs typeface="Leelawadee" panose="020B0502040204020203" pitchFamily="34" charset="-34"/>
              </a:defRPr>
            </a:lvl1pPr>
          </a:lstStyle>
          <a:p>
            <a:pPr lvl="0"/>
            <a:r>
              <a:rPr lang="pt-PT" dirty="0"/>
              <a:t>01. Slide TEXTO IMG</a:t>
            </a:r>
          </a:p>
          <a:p>
            <a:pPr lvl="0"/>
            <a:endParaRPr lang="pt-PT" dirty="0"/>
          </a:p>
        </p:txBody>
      </p:sp>
      <p:pic>
        <p:nvPicPr>
          <p:cNvPr id="11" name="Imagem 10">
            <a:extLst>
              <a:ext uri="{FF2B5EF4-FFF2-40B4-BE49-F238E27FC236}">
                <a16:creationId xmlns:a16="http://schemas.microsoft.com/office/drawing/2014/main" id="{D7BFAFC6-0E97-488C-A683-329EF65D72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1543" y="5534296"/>
            <a:ext cx="2083061" cy="2685508"/>
          </a:xfrm>
          <a:prstGeom prst="rect">
            <a:avLst/>
          </a:prstGeom>
          <a:effectLst>
            <a:outerShdw blurRad="127000" dist="76200" dir="5220000" sx="103000" sy="103000" algn="tr" rotWithShape="0">
              <a:prstClr val="black">
                <a:alpha val="36000"/>
              </a:prstClr>
            </a:outerShdw>
          </a:effectLst>
        </p:spPr>
      </p:pic>
      <p:pic>
        <p:nvPicPr>
          <p:cNvPr id="15" name="Imagem 14">
            <a:extLst>
              <a:ext uri="{FF2B5EF4-FFF2-40B4-BE49-F238E27FC236}">
                <a16:creationId xmlns:a16="http://schemas.microsoft.com/office/drawing/2014/main" id="{FBB00F75-19FE-4BE7-94DC-DE963FD6C22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14776" y="6388112"/>
            <a:ext cx="357462" cy="313797"/>
          </a:xfrm>
          <a:prstGeom prst="rect">
            <a:avLst/>
          </a:prstGeom>
          <a:effectLst>
            <a:outerShdw blurRad="127000" dist="76200" dir="5220000" sx="103000" sy="103000" algn="tr" rotWithShape="0">
              <a:prstClr val="black">
                <a:alpha val="36000"/>
              </a:prstClr>
            </a:outerShdw>
          </a:effectLst>
        </p:spPr>
      </p:pic>
      <p:cxnSp>
        <p:nvCxnSpPr>
          <p:cNvPr id="16" name="Conexão reta 15">
            <a:extLst>
              <a:ext uri="{FF2B5EF4-FFF2-40B4-BE49-F238E27FC236}">
                <a16:creationId xmlns:a16="http://schemas.microsoft.com/office/drawing/2014/main" id="{012DA36F-F783-46E1-8635-19079B3326FC}"/>
              </a:ext>
            </a:extLst>
          </p:cNvPr>
          <p:cNvCxnSpPr>
            <a:cxnSpLocks/>
          </p:cNvCxnSpPr>
          <p:nvPr userDrawn="1"/>
        </p:nvCxnSpPr>
        <p:spPr>
          <a:xfrm>
            <a:off x="5445365" y="6467995"/>
            <a:ext cx="5691051" cy="0"/>
          </a:xfrm>
          <a:prstGeom prst="line">
            <a:avLst/>
          </a:prstGeom>
          <a:ln>
            <a:solidFill>
              <a:srgbClr val="4C526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691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IDE TEXTO/4IMG">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0B6FD481-BBE9-4014-863B-9790663A9AAD}"/>
              </a:ext>
            </a:extLst>
          </p:cNvPr>
          <p:cNvSpPr/>
          <p:nvPr userDrawn="1"/>
        </p:nvSpPr>
        <p:spPr>
          <a:xfrm>
            <a:off x="5166360" y="0"/>
            <a:ext cx="702564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 name="Marcador de Posição da Imagem 4">
            <a:extLst>
              <a:ext uri="{FF2B5EF4-FFF2-40B4-BE49-F238E27FC236}">
                <a16:creationId xmlns:a16="http://schemas.microsoft.com/office/drawing/2014/main" id="{806123D7-9CFE-4134-8D06-F9EEF57BB0C8}"/>
              </a:ext>
            </a:extLst>
          </p:cNvPr>
          <p:cNvSpPr>
            <a:spLocks noGrp="1"/>
          </p:cNvSpPr>
          <p:nvPr>
            <p:ph type="pic" sz="quarter" idx="10"/>
          </p:nvPr>
        </p:nvSpPr>
        <p:spPr>
          <a:xfrm>
            <a:off x="5393330" y="233630"/>
            <a:ext cx="3160105" cy="2548013"/>
          </a:xfrm>
          <a:prstGeom prst="rect">
            <a:avLst/>
          </a:prstGeom>
        </p:spPr>
        <p:txBody>
          <a:bodyPr/>
          <a:lstStyle/>
          <a:p>
            <a:endParaRPr lang="pt-PT" dirty="0"/>
          </a:p>
        </p:txBody>
      </p:sp>
      <p:sp>
        <p:nvSpPr>
          <p:cNvPr id="7" name="Marcador de Posição do Texto 6">
            <a:extLst>
              <a:ext uri="{FF2B5EF4-FFF2-40B4-BE49-F238E27FC236}">
                <a16:creationId xmlns:a16="http://schemas.microsoft.com/office/drawing/2014/main" id="{7C4EB62B-7804-4B50-84C2-3259C5CB6CAA}"/>
              </a:ext>
            </a:extLst>
          </p:cNvPr>
          <p:cNvSpPr>
            <a:spLocks noGrp="1"/>
          </p:cNvSpPr>
          <p:nvPr>
            <p:ph type="body" sz="quarter" idx="11" hasCustomPrompt="1"/>
          </p:nvPr>
        </p:nvSpPr>
        <p:spPr>
          <a:xfrm>
            <a:off x="5393331" y="2781644"/>
            <a:ext cx="3160102" cy="279649"/>
          </a:xfrm>
          <a:prstGeom prst="rect">
            <a:avLst/>
          </a:prstGeom>
        </p:spPr>
        <p:txBody>
          <a:bodyPr>
            <a:noAutofit/>
          </a:bodyPr>
          <a:lstStyle>
            <a:lvl1pPr marL="0" indent="0" algn="ctr">
              <a:buNone/>
              <a:defRPr sz="1400">
                <a:solidFill>
                  <a:srgbClr val="4C5268"/>
                </a:solidFill>
                <a:latin typeface="Leelawadee UI Semilight" panose="020B0402040204020203" pitchFamily="34" charset="-34"/>
                <a:cs typeface="Leelawadee UI Semilight" panose="020B0402040204020203" pitchFamily="34" charset="-34"/>
              </a:defRPr>
            </a:lvl1pPr>
          </a:lstStyle>
          <a:p>
            <a:pPr lvl="0"/>
            <a:r>
              <a:rPr lang="pt-PT" dirty="0"/>
              <a:t>nota</a:t>
            </a:r>
          </a:p>
        </p:txBody>
      </p:sp>
      <p:sp>
        <p:nvSpPr>
          <p:cNvPr id="11" name="Marcador de Posição da Imagem 4">
            <a:extLst>
              <a:ext uri="{FF2B5EF4-FFF2-40B4-BE49-F238E27FC236}">
                <a16:creationId xmlns:a16="http://schemas.microsoft.com/office/drawing/2014/main" id="{D3570BCB-A656-4368-B974-EEE920779E94}"/>
              </a:ext>
            </a:extLst>
          </p:cNvPr>
          <p:cNvSpPr>
            <a:spLocks noGrp="1"/>
          </p:cNvSpPr>
          <p:nvPr>
            <p:ph type="pic" sz="quarter" idx="12"/>
          </p:nvPr>
        </p:nvSpPr>
        <p:spPr>
          <a:xfrm>
            <a:off x="8808374" y="233630"/>
            <a:ext cx="3160105" cy="2548013"/>
          </a:xfrm>
          <a:prstGeom prst="rect">
            <a:avLst/>
          </a:prstGeom>
        </p:spPr>
        <p:txBody>
          <a:bodyPr/>
          <a:lstStyle/>
          <a:p>
            <a:endParaRPr lang="pt-PT" dirty="0"/>
          </a:p>
        </p:txBody>
      </p:sp>
      <p:sp>
        <p:nvSpPr>
          <p:cNvPr id="12" name="Marcador de Posição do Texto 6">
            <a:extLst>
              <a:ext uri="{FF2B5EF4-FFF2-40B4-BE49-F238E27FC236}">
                <a16:creationId xmlns:a16="http://schemas.microsoft.com/office/drawing/2014/main" id="{2D69B031-9AB8-4CAA-9B94-079D6B1864A0}"/>
              </a:ext>
            </a:extLst>
          </p:cNvPr>
          <p:cNvSpPr>
            <a:spLocks noGrp="1"/>
          </p:cNvSpPr>
          <p:nvPr>
            <p:ph type="body" sz="quarter" idx="13" hasCustomPrompt="1"/>
          </p:nvPr>
        </p:nvSpPr>
        <p:spPr>
          <a:xfrm>
            <a:off x="8808375" y="2781644"/>
            <a:ext cx="3160102" cy="279649"/>
          </a:xfrm>
          <a:prstGeom prst="rect">
            <a:avLst/>
          </a:prstGeom>
        </p:spPr>
        <p:txBody>
          <a:bodyPr>
            <a:noAutofit/>
          </a:bodyPr>
          <a:lstStyle>
            <a:lvl1pPr marL="0" indent="0" algn="ctr">
              <a:buNone/>
              <a:defRPr sz="1400">
                <a:solidFill>
                  <a:srgbClr val="4C5268"/>
                </a:solidFill>
                <a:latin typeface="Leelawadee UI Semilight" panose="020B0402040204020203" pitchFamily="34" charset="-34"/>
                <a:cs typeface="Leelawadee UI Semilight" panose="020B0402040204020203" pitchFamily="34" charset="-34"/>
              </a:defRPr>
            </a:lvl1pPr>
          </a:lstStyle>
          <a:p>
            <a:pPr lvl="0"/>
            <a:r>
              <a:rPr lang="pt-PT" dirty="0"/>
              <a:t>nota</a:t>
            </a:r>
          </a:p>
        </p:txBody>
      </p:sp>
      <p:sp>
        <p:nvSpPr>
          <p:cNvPr id="13" name="Marcador de Posição da Imagem 4">
            <a:extLst>
              <a:ext uri="{FF2B5EF4-FFF2-40B4-BE49-F238E27FC236}">
                <a16:creationId xmlns:a16="http://schemas.microsoft.com/office/drawing/2014/main" id="{8F68AC8F-BC27-44DA-ABCE-7731B0F5CBAF}"/>
              </a:ext>
            </a:extLst>
          </p:cNvPr>
          <p:cNvSpPr>
            <a:spLocks noGrp="1"/>
          </p:cNvSpPr>
          <p:nvPr>
            <p:ph type="pic" sz="quarter" idx="14"/>
          </p:nvPr>
        </p:nvSpPr>
        <p:spPr>
          <a:xfrm>
            <a:off x="5393330" y="3284876"/>
            <a:ext cx="3160105" cy="2548013"/>
          </a:xfrm>
          <a:prstGeom prst="rect">
            <a:avLst/>
          </a:prstGeom>
        </p:spPr>
        <p:txBody>
          <a:bodyPr/>
          <a:lstStyle/>
          <a:p>
            <a:endParaRPr lang="pt-PT" dirty="0"/>
          </a:p>
        </p:txBody>
      </p:sp>
      <p:sp>
        <p:nvSpPr>
          <p:cNvPr id="14" name="Marcador de Posição do Texto 6">
            <a:extLst>
              <a:ext uri="{FF2B5EF4-FFF2-40B4-BE49-F238E27FC236}">
                <a16:creationId xmlns:a16="http://schemas.microsoft.com/office/drawing/2014/main" id="{FF5904F6-7D6E-47FD-AB04-30473D4915B9}"/>
              </a:ext>
            </a:extLst>
          </p:cNvPr>
          <p:cNvSpPr>
            <a:spLocks noGrp="1"/>
          </p:cNvSpPr>
          <p:nvPr>
            <p:ph type="body" sz="quarter" idx="15" hasCustomPrompt="1"/>
          </p:nvPr>
        </p:nvSpPr>
        <p:spPr>
          <a:xfrm>
            <a:off x="5393331" y="5832890"/>
            <a:ext cx="3160102" cy="313797"/>
          </a:xfrm>
          <a:prstGeom prst="rect">
            <a:avLst/>
          </a:prstGeom>
        </p:spPr>
        <p:txBody>
          <a:bodyPr>
            <a:noAutofit/>
          </a:bodyPr>
          <a:lstStyle>
            <a:lvl1pPr marL="0" indent="0" algn="ctr">
              <a:buNone/>
              <a:defRPr sz="1400">
                <a:solidFill>
                  <a:srgbClr val="4C5268"/>
                </a:solidFill>
                <a:latin typeface="Leelawadee UI Semilight" panose="020B0402040204020203" pitchFamily="34" charset="-34"/>
                <a:cs typeface="Leelawadee UI Semilight" panose="020B0402040204020203" pitchFamily="34" charset="-34"/>
              </a:defRPr>
            </a:lvl1pPr>
          </a:lstStyle>
          <a:p>
            <a:pPr lvl="0"/>
            <a:r>
              <a:rPr lang="pt-PT" dirty="0"/>
              <a:t>nota</a:t>
            </a:r>
          </a:p>
        </p:txBody>
      </p:sp>
      <p:sp>
        <p:nvSpPr>
          <p:cNvPr id="17" name="Marcador de Posição da Imagem 4">
            <a:extLst>
              <a:ext uri="{FF2B5EF4-FFF2-40B4-BE49-F238E27FC236}">
                <a16:creationId xmlns:a16="http://schemas.microsoft.com/office/drawing/2014/main" id="{6BD7C519-F370-4681-A64B-DF5164362140}"/>
              </a:ext>
            </a:extLst>
          </p:cNvPr>
          <p:cNvSpPr>
            <a:spLocks noGrp="1"/>
          </p:cNvSpPr>
          <p:nvPr>
            <p:ph type="pic" sz="quarter" idx="16"/>
          </p:nvPr>
        </p:nvSpPr>
        <p:spPr>
          <a:xfrm>
            <a:off x="8808374" y="3284876"/>
            <a:ext cx="3160105" cy="2548013"/>
          </a:xfrm>
          <a:prstGeom prst="rect">
            <a:avLst/>
          </a:prstGeom>
        </p:spPr>
        <p:txBody>
          <a:bodyPr/>
          <a:lstStyle/>
          <a:p>
            <a:endParaRPr lang="pt-PT" dirty="0"/>
          </a:p>
        </p:txBody>
      </p:sp>
      <p:sp>
        <p:nvSpPr>
          <p:cNvPr id="18" name="Marcador de Posição do Texto 6">
            <a:extLst>
              <a:ext uri="{FF2B5EF4-FFF2-40B4-BE49-F238E27FC236}">
                <a16:creationId xmlns:a16="http://schemas.microsoft.com/office/drawing/2014/main" id="{1DE65A9B-0970-493F-BC17-79F3A624557D}"/>
              </a:ext>
            </a:extLst>
          </p:cNvPr>
          <p:cNvSpPr>
            <a:spLocks noGrp="1"/>
          </p:cNvSpPr>
          <p:nvPr>
            <p:ph type="body" sz="quarter" idx="17" hasCustomPrompt="1"/>
          </p:nvPr>
        </p:nvSpPr>
        <p:spPr>
          <a:xfrm>
            <a:off x="8808375" y="5832890"/>
            <a:ext cx="3160102" cy="313797"/>
          </a:xfrm>
          <a:prstGeom prst="rect">
            <a:avLst/>
          </a:prstGeom>
        </p:spPr>
        <p:txBody>
          <a:bodyPr>
            <a:noAutofit/>
          </a:bodyPr>
          <a:lstStyle>
            <a:lvl1pPr marL="0" indent="0" algn="ctr">
              <a:buNone/>
              <a:defRPr sz="1400">
                <a:solidFill>
                  <a:srgbClr val="4C5268"/>
                </a:solidFill>
                <a:latin typeface="Leelawadee UI Semilight" panose="020B0402040204020203" pitchFamily="34" charset="-34"/>
                <a:cs typeface="Leelawadee UI Semilight" panose="020B0402040204020203" pitchFamily="34" charset="-34"/>
              </a:defRPr>
            </a:lvl1pPr>
          </a:lstStyle>
          <a:p>
            <a:pPr lvl="0"/>
            <a:r>
              <a:rPr lang="pt-PT" dirty="0"/>
              <a:t>nota</a:t>
            </a:r>
          </a:p>
        </p:txBody>
      </p:sp>
      <p:sp>
        <p:nvSpPr>
          <p:cNvPr id="6" name="Marcador de Posição do Texto 5">
            <a:extLst>
              <a:ext uri="{FF2B5EF4-FFF2-40B4-BE49-F238E27FC236}">
                <a16:creationId xmlns:a16="http://schemas.microsoft.com/office/drawing/2014/main" id="{1C2A19C4-B210-4B32-B134-2E06B635EA82}"/>
              </a:ext>
            </a:extLst>
          </p:cNvPr>
          <p:cNvSpPr>
            <a:spLocks noGrp="1"/>
          </p:cNvSpPr>
          <p:nvPr>
            <p:ph type="body" sz="quarter" idx="18" hasCustomPrompt="1"/>
          </p:nvPr>
        </p:nvSpPr>
        <p:spPr>
          <a:xfrm>
            <a:off x="280988" y="974725"/>
            <a:ext cx="4611687" cy="5070475"/>
          </a:xfrm>
          <a:prstGeom prst="rect">
            <a:avLst/>
          </a:prstGeom>
        </p:spPr>
        <p:txBody>
          <a:bodyPr/>
          <a:lstStyle>
            <a:lvl1pPr marL="0" indent="0">
              <a:buNone/>
              <a:defRPr sz="2000">
                <a:solidFill>
                  <a:schemeClr val="bg1"/>
                </a:solidFill>
                <a:latin typeface="Leelawadee UI Semilight" panose="020B0402040204020203" pitchFamily="34" charset="-34"/>
                <a:cs typeface="Leelawadee UI Semilight" panose="020B0402040204020203" pitchFamily="34" charset="-34"/>
              </a:defRPr>
            </a:lvl1pPr>
          </a:lstStyle>
          <a:p>
            <a:pPr lvl="0"/>
            <a:r>
              <a:rPr lang="pt-PT" dirty="0"/>
              <a:t>Texto</a:t>
            </a:r>
          </a:p>
        </p:txBody>
      </p:sp>
      <p:sp>
        <p:nvSpPr>
          <p:cNvPr id="23" name="Marcador de Posição do Texto 9">
            <a:extLst>
              <a:ext uri="{FF2B5EF4-FFF2-40B4-BE49-F238E27FC236}">
                <a16:creationId xmlns:a16="http://schemas.microsoft.com/office/drawing/2014/main" id="{D002E9C7-4FEF-4A0C-9F71-24232B096576}"/>
              </a:ext>
            </a:extLst>
          </p:cNvPr>
          <p:cNvSpPr>
            <a:spLocks noGrp="1"/>
          </p:cNvSpPr>
          <p:nvPr>
            <p:ph type="body" sz="quarter" idx="19" hasCustomPrompt="1"/>
          </p:nvPr>
        </p:nvSpPr>
        <p:spPr>
          <a:xfrm>
            <a:off x="280988" y="233630"/>
            <a:ext cx="4611687" cy="622300"/>
          </a:xfrm>
          <a:prstGeom prst="rect">
            <a:avLst/>
          </a:prstGeom>
        </p:spPr>
        <p:txBody>
          <a:bodyPr/>
          <a:lstStyle>
            <a:lvl1pPr marL="0" indent="0">
              <a:buNone/>
              <a:defRPr b="1">
                <a:solidFill>
                  <a:schemeClr val="bg1">
                    <a:lumMod val="85000"/>
                  </a:schemeClr>
                </a:solidFill>
                <a:latin typeface="Leelawadee" panose="020B0502040204020203" pitchFamily="34" charset="-34"/>
                <a:cs typeface="Leelawadee" panose="020B0502040204020203" pitchFamily="34" charset="-34"/>
              </a:defRPr>
            </a:lvl1pPr>
          </a:lstStyle>
          <a:p>
            <a:pPr lvl="0"/>
            <a:r>
              <a:rPr lang="pt-PT" dirty="0"/>
              <a:t>01. Slide TEXTO 4IMG</a:t>
            </a:r>
          </a:p>
          <a:p>
            <a:pPr lvl="0"/>
            <a:endParaRPr lang="pt-PT" dirty="0"/>
          </a:p>
        </p:txBody>
      </p:sp>
      <p:pic>
        <p:nvPicPr>
          <p:cNvPr id="16" name="Imagem 15">
            <a:extLst>
              <a:ext uri="{FF2B5EF4-FFF2-40B4-BE49-F238E27FC236}">
                <a16:creationId xmlns:a16="http://schemas.microsoft.com/office/drawing/2014/main" id="{F6BF08C1-95AC-4F3E-A438-549AEBA540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1543" y="5534296"/>
            <a:ext cx="2083061" cy="2685508"/>
          </a:xfrm>
          <a:prstGeom prst="rect">
            <a:avLst/>
          </a:prstGeom>
          <a:effectLst>
            <a:outerShdw blurRad="127000" dist="76200" dir="5220000" sx="103000" sy="103000" algn="tr" rotWithShape="0">
              <a:prstClr val="black">
                <a:alpha val="36000"/>
              </a:prstClr>
            </a:outerShdw>
          </a:effectLst>
        </p:spPr>
      </p:pic>
      <p:pic>
        <p:nvPicPr>
          <p:cNvPr id="22" name="Imagem 21">
            <a:extLst>
              <a:ext uri="{FF2B5EF4-FFF2-40B4-BE49-F238E27FC236}">
                <a16:creationId xmlns:a16="http://schemas.microsoft.com/office/drawing/2014/main" id="{355C329D-AA40-44EF-B39B-1FFB401EC39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14776" y="6388112"/>
            <a:ext cx="357462" cy="313797"/>
          </a:xfrm>
          <a:prstGeom prst="rect">
            <a:avLst/>
          </a:prstGeom>
          <a:effectLst>
            <a:outerShdw blurRad="127000" dist="76200" dir="5220000" sx="103000" sy="103000" algn="tr" rotWithShape="0">
              <a:prstClr val="black">
                <a:alpha val="36000"/>
              </a:prstClr>
            </a:outerShdw>
          </a:effectLst>
        </p:spPr>
      </p:pic>
      <p:cxnSp>
        <p:nvCxnSpPr>
          <p:cNvPr id="24" name="Conexão reta 23">
            <a:extLst>
              <a:ext uri="{FF2B5EF4-FFF2-40B4-BE49-F238E27FC236}">
                <a16:creationId xmlns:a16="http://schemas.microsoft.com/office/drawing/2014/main" id="{94B939BD-BB58-4FE3-9559-FDBE89275DBF}"/>
              </a:ext>
            </a:extLst>
          </p:cNvPr>
          <p:cNvCxnSpPr>
            <a:cxnSpLocks/>
          </p:cNvCxnSpPr>
          <p:nvPr userDrawn="1"/>
        </p:nvCxnSpPr>
        <p:spPr>
          <a:xfrm>
            <a:off x="5445365" y="6467995"/>
            <a:ext cx="5691051" cy="0"/>
          </a:xfrm>
          <a:prstGeom prst="line">
            <a:avLst/>
          </a:prstGeom>
          <a:ln>
            <a:solidFill>
              <a:srgbClr val="4C526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7196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IDE TEXTO/3IMG OU 2IMG">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0B6FD481-BBE9-4014-863B-9790663A9AAD}"/>
              </a:ext>
            </a:extLst>
          </p:cNvPr>
          <p:cNvSpPr/>
          <p:nvPr userDrawn="1"/>
        </p:nvSpPr>
        <p:spPr>
          <a:xfrm>
            <a:off x="5166360" y="0"/>
            <a:ext cx="702564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 name="Marcador de Posição da Imagem 4">
            <a:extLst>
              <a:ext uri="{FF2B5EF4-FFF2-40B4-BE49-F238E27FC236}">
                <a16:creationId xmlns:a16="http://schemas.microsoft.com/office/drawing/2014/main" id="{806123D7-9CFE-4134-8D06-F9EEF57BB0C8}"/>
              </a:ext>
            </a:extLst>
          </p:cNvPr>
          <p:cNvSpPr>
            <a:spLocks noGrp="1"/>
          </p:cNvSpPr>
          <p:nvPr>
            <p:ph type="pic" sz="quarter" idx="10"/>
          </p:nvPr>
        </p:nvSpPr>
        <p:spPr>
          <a:xfrm>
            <a:off x="5431430" y="233630"/>
            <a:ext cx="3160105" cy="2726050"/>
          </a:xfrm>
          <a:prstGeom prst="rect">
            <a:avLst/>
          </a:prstGeom>
        </p:spPr>
        <p:txBody>
          <a:bodyPr/>
          <a:lstStyle/>
          <a:p>
            <a:endParaRPr lang="pt-PT" dirty="0"/>
          </a:p>
        </p:txBody>
      </p:sp>
      <p:sp>
        <p:nvSpPr>
          <p:cNvPr id="11" name="Marcador de Posição da Imagem 4">
            <a:extLst>
              <a:ext uri="{FF2B5EF4-FFF2-40B4-BE49-F238E27FC236}">
                <a16:creationId xmlns:a16="http://schemas.microsoft.com/office/drawing/2014/main" id="{D3570BCB-A656-4368-B974-EEE920779E94}"/>
              </a:ext>
            </a:extLst>
          </p:cNvPr>
          <p:cNvSpPr>
            <a:spLocks noGrp="1"/>
          </p:cNvSpPr>
          <p:nvPr>
            <p:ph type="pic" sz="quarter" idx="12"/>
          </p:nvPr>
        </p:nvSpPr>
        <p:spPr>
          <a:xfrm>
            <a:off x="5431430" y="3235139"/>
            <a:ext cx="3160105" cy="2726050"/>
          </a:xfrm>
          <a:prstGeom prst="rect">
            <a:avLst/>
          </a:prstGeom>
        </p:spPr>
        <p:txBody>
          <a:bodyPr/>
          <a:lstStyle/>
          <a:p>
            <a:endParaRPr lang="pt-PT" dirty="0"/>
          </a:p>
        </p:txBody>
      </p:sp>
      <p:sp>
        <p:nvSpPr>
          <p:cNvPr id="12" name="Marcador de Posição do Texto 6">
            <a:extLst>
              <a:ext uri="{FF2B5EF4-FFF2-40B4-BE49-F238E27FC236}">
                <a16:creationId xmlns:a16="http://schemas.microsoft.com/office/drawing/2014/main" id="{2D69B031-9AB8-4CAA-9B94-079D6B1864A0}"/>
              </a:ext>
            </a:extLst>
          </p:cNvPr>
          <p:cNvSpPr>
            <a:spLocks noGrp="1"/>
          </p:cNvSpPr>
          <p:nvPr>
            <p:ph type="body" sz="quarter" idx="13" hasCustomPrompt="1"/>
          </p:nvPr>
        </p:nvSpPr>
        <p:spPr>
          <a:xfrm>
            <a:off x="8821075" y="233630"/>
            <a:ext cx="3160102" cy="2726053"/>
          </a:xfrm>
          <a:prstGeom prst="rect">
            <a:avLst/>
          </a:prstGeom>
        </p:spPr>
        <p:txBody>
          <a:bodyPr>
            <a:noAutofit/>
          </a:bodyPr>
          <a:lstStyle>
            <a:lvl1pPr marL="0" indent="0" algn="ctr">
              <a:buNone/>
              <a:defRPr sz="2000">
                <a:solidFill>
                  <a:srgbClr val="4C5268"/>
                </a:solidFill>
                <a:latin typeface="Leelawadee UI Semilight" panose="020B0402040204020203" pitchFamily="34" charset="-34"/>
                <a:cs typeface="Leelawadee UI Semilight" panose="020B0402040204020203" pitchFamily="34" charset="-34"/>
              </a:defRPr>
            </a:lvl1pPr>
          </a:lstStyle>
          <a:p>
            <a:pPr lvl="0"/>
            <a:r>
              <a:rPr lang="pt-PT" dirty="0"/>
              <a:t>nota</a:t>
            </a:r>
          </a:p>
        </p:txBody>
      </p:sp>
      <p:sp>
        <p:nvSpPr>
          <p:cNvPr id="6" name="Marcador de Posição do Texto 5">
            <a:extLst>
              <a:ext uri="{FF2B5EF4-FFF2-40B4-BE49-F238E27FC236}">
                <a16:creationId xmlns:a16="http://schemas.microsoft.com/office/drawing/2014/main" id="{1C2A19C4-B210-4B32-B134-2E06B635EA82}"/>
              </a:ext>
            </a:extLst>
          </p:cNvPr>
          <p:cNvSpPr>
            <a:spLocks noGrp="1"/>
          </p:cNvSpPr>
          <p:nvPr>
            <p:ph type="body" sz="quarter" idx="18" hasCustomPrompt="1"/>
          </p:nvPr>
        </p:nvSpPr>
        <p:spPr>
          <a:xfrm>
            <a:off x="280988" y="974726"/>
            <a:ext cx="4611687" cy="2454274"/>
          </a:xfrm>
          <a:prstGeom prst="rect">
            <a:avLst/>
          </a:prstGeom>
        </p:spPr>
        <p:txBody>
          <a:bodyPr/>
          <a:lstStyle>
            <a:lvl1pPr marL="0" indent="0">
              <a:buNone/>
              <a:defRPr sz="2000">
                <a:solidFill>
                  <a:schemeClr val="bg1"/>
                </a:solidFill>
                <a:latin typeface="Leelawadee UI Semilight" panose="020B0402040204020203" pitchFamily="34" charset="-34"/>
                <a:cs typeface="Leelawadee UI Semilight" panose="020B0402040204020203" pitchFamily="34" charset="-34"/>
              </a:defRPr>
            </a:lvl1pPr>
          </a:lstStyle>
          <a:p>
            <a:pPr lvl="0"/>
            <a:r>
              <a:rPr lang="pt-PT" dirty="0"/>
              <a:t>Texto</a:t>
            </a:r>
          </a:p>
        </p:txBody>
      </p:sp>
      <p:sp>
        <p:nvSpPr>
          <p:cNvPr id="23" name="Marcador de Posição do Texto 9">
            <a:extLst>
              <a:ext uri="{FF2B5EF4-FFF2-40B4-BE49-F238E27FC236}">
                <a16:creationId xmlns:a16="http://schemas.microsoft.com/office/drawing/2014/main" id="{D002E9C7-4FEF-4A0C-9F71-24232B096576}"/>
              </a:ext>
            </a:extLst>
          </p:cNvPr>
          <p:cNvSpPr>
            <a:spLocks noGrp="1"/>
          </p:cNvSpPr>
          <p:nvPr>
            <p:ph type="body" sz="quarter" idx="19" hasCustomPrompt="1"/>
          </p:nvPr>
        </p:nvSpPr>
        <p:spPr>
          <a:xfrm>
            <a:off x="280988" y="233630"/>
            <a:ext cx="4611687" cy="622300"/>
          </a:xfrm>
          <a:prstGeom prst="rect">
            <a:avLst/>
          </a:prstGeom>
        </p:spPr>
        <p:txBody>
          <a:bodyPr/>
          <a:lstStyle>
            <a:lvl1pPr marL="0" indent="0">
              <a:buNone/>
              <a:defRPr b="1">
                <a:solidFill>
                  <a:schemeClr val="bg1">
                    <a:lumMod val="85000"/>
                  </a:schemeClr>
                </a:solidFill>
                <a:latin typeface="Leelawadee" panose="020B0502040204020203" pitchFamily="34" charset="-34"/>
                <a:cs typeface="Leelawadee" panose="020B0502040204020203" pitchFamily="34" charset="-34"/>
              </a:defRPr>
            </a:lvl1pPr>
          </a:lstStyle>
          <a:p>
            <a:pPr lvl="0"/>
            <a:r>
              <a:rPr lang="pt-PT" dirty="0"/>
              <a:t>01. Slide TEXTO 4IMG</a:t>
            </a:r>
          </a:p>
          <a:p>
            <a:pPr lvl="0"/>
            <a:endParaRPr lang="pt-PT" dirty="0"/>
          </a:p>
        </p:txBody>
      </p:sp>
      <p:sp>
        <p:nvSpPr>
          <p:cNvPr id="16" name="Marcador de Posição do Texto 6">
            <a:extLst>
              <a:ext uri="{FF2B5EF4-FFF2-40B4-BE49-F238E27FC236}">
                <a16:creationId xmlns:a16="http://schemas.microsoft.com/office/drawing/2014/main" id="{9D479AEE-244E-404A-8C25-90E102E82164}"/>
              </a:ext>
            </a:extLst>
          </p:cNvPr>
          <p:cNvSpPr>
            <a:spLocks noGrp="1"/>
          </p:cNvSpPr>
          <p:nvPr>
            <p:ph type="body" sz="quarter" idx="20" hasCustomPrompt="1"/>
          </p:nvPr>
        </p:nvSpPr>
        <p:spPr>
          <a:xfrm>
            <a:off x="8821075" y="3235139"/>
            <a:ext cx="3160102" cy="2726055"/>
          </a:xfrm>
          <a:prstGeom prst="rect">
            <a:avLst/>
          </a:prstGeom>
        </p:spPr>
        <p:txBody>
          <a:bodyPr>
            <a:noAutofit/>
          </a:bodyPr>
          <a:lstStyle>
            <a:lvl1pPr marL="0" indent="0" algn="ctr">
              <a:buNone/>
              <a:defRPr sz="2000">
                <a:solidFill>
                  <a:srgbClr val="4C5268"/>
                </a:solidFill>
                <a:latin typeface="Leelawadee UI Semilight" panose="020B0402040204020203" pitchFamily="34" charset="-34"/>
                <a:cs typeface="Leelawadee UI Semilight" panose="020B0402040204020203" pitchFamily="34" charset="-34"/>
              </a:defRPr>
            </a:lvl1pPr>
          </a:lstStyle>
          <a:p>
            <a:pPr lvl="0"/>
            <a:r>
              <a:rPr lang="pt-PT" dirty="0"/>
              <a:t>nota</a:t>
            </a:r>
          </a:p>
        </p:txBody>
      </p:sp>
      <p:sp>
        <p:nvSpPr>
          <p:cNvPr id="22" name="Marcador de Posição da Imagem 4">
            <a:extLst>
              <a:ext uri="{FF2B5EF4-FFF2-40B4-BE49-F238E27FC236}">
                <a16:creationId xmlns:a16="http://schemas.microsoft.com/office/drawing/2014/main" id="{41FC117C-A2BF-490F-A6E6-E3A72E2F1D24}"/>
              </a:ext>
            </a:extLst>
          </p:cNvPr>
          <p:cNvSpPr>
            <a:spLocks noGrp="1"/>
          </p:cNvSpPr>
          <p:nvPr>
            <p:ph type="pic" sz="quarter" idx="21"/>
          </p:nvPr>
        </p:nvSpPr>
        <p:spPr>
          <a:xfrm>
            <a:off x="289360" y="3429000"/>
            <a:ext cx="4602677" cy="2532194"/>
          </a:xfrm>
          <a:prstGeom prst="rect">
            <a:avLst/>
          </a:prstGeom>
        </p:spPr>
        <p:txBody>
          <a:bodyPr/>
          <a:lstStyle/>
          <a:p>
            <a:endParaRPr lang="pt-PT" dirty="0"/>
          </a:p>
        </p:txBody>
      </p:sp>
      <p:pic>
        <p:nvPicPr>
          <p:cNvPr id="13" name="Imagem 12">
            <a:extLst>
              <a:ext uri="{FF2B5EF4-FFF2-40B4-BE49-F238E27FC236}">
                <a16:creationId xmlns:a16="http://schemas.microsoft.com/office/drawing/2014/main" id="{01E2F53C-D23D-424E-9EAF-03037451F3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1543" y="5534296"/>
            <a:ext cx="2083061" cy="2685508"/>
          </a:xfrm>
          <a:prstGeom prst="rect">
            <a:avLst/>
          </a:prstGeom>
          <a:effectLst>
            <a:outerShdw blurRad="127000" dist="76200" dir="5220000" sx="103000" sy="103000" algn="tr" rotWithShape="0">
              <a:prstClr val="black">
                <a:alpha val="36000"/>
              </a:prstClr>
            </a:outerShdw>
          </a:effectLst>
        </p:spPr>
      </p:pic>
      <p:pic>
        <p:nvPicPr>
          <p:cNvPr id="14" name="Imagem 13">
            <a:extLst>
              <a:ext uri="{FF2B5EF4-FFF2-40B4-BE49-F238E27FC236}">
                <a16:creationId xmlns:a16="http://schemas.microsoft.com/office/drawing/2014/main" id="{51E17B0F-F0D7-4143-B01A-3768FAAC88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14776" y="6388112"/>
            <a:ext cx="357462" cy="313797"/>
          </a:xfrm>
          <a:prstGeom prst="rect">
            <a:avLst/>
          </a:prstGeom>
          <a:effectLst>
            <a:outerShdw blurRad="127000" dist="76200" dir="5220000" sx="103000" sy="103000" algn="tr" rotWithShape="0">
              <a:prstClr val="black">
                <a:alpha val="36000"/>
              </a:prstClr>
            </a:outerShdw>
          </a:effectLst>
        </p:spPr>
      </p:pic>
      <p:cxnSp>
        <p:nvCxnSpPr>
          <p:cNvPr id="15" name="Conexão reta 14">
            <a:extLst>
              <a:ext uri="{FF2B5EF4-FFF2-40B4-BE49-F238E27FC236}">
                <a16:creationId xmlns:a16="http://schemas.microsoft.com/office/drawing/2014/main" id="{D7F77812-0EF6-4DF5-8FDC-48B5B14DF07F}"/>
              </a:ext>
            </a:extLst>
          </p:cNvPr>
          <p:cNvCxnSpPr>
            <a:cxnSpLocks/>
          </p:cNvCxnSpPr>
          <p:nvPr userDrawn="1"/>
        </p:nvCxnSpPr>
        <p:spPr>
          <a:xfrm>
            <a:off x="5445365" y="6467995"/>
            <a:ext cx="5691051" cy="0"/>
          </a:xfrm>
          <a:prstGeom prst="line">
            <a:avLst/>
          </a:prstGeom>
          <a:ln>
            <a:solidFill>
              <a:srgbClr val="4C526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77290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ÓXIMOS PASSOS">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32095D11-C870-48CB-8F34-33DE2762AF5A}"/>
              </a:ext>
            </a:extLst>
          </p:cNvPr>
          <p:cNvSpPr txBox="1"/>
          <p:nvPr userDrawn="1"/>
        </p:nvSpPr>
        <p:spPr>
          <a:xfrm>
            <a:off x="5950634" y="1207146"/>
            <a:ext cx="4867038" cy="707886"/>
          </a:xfrm>
          <a:prstGeom prst="rect">
            <a:avLst/>
          </a:prstGeom>
          <a:noFill/>
        </p:spPr>
        <p:txBody>
          <a:bodyPr wrap="none" rtlCol="0">
            <a:spAutoFit/>
          </a:bodyPr>
          <a:lstStyle/>
          <a:p>
            <a:r>
              <a:rPr lang="pt-PT" sz="4000" b="1" i="0" dirty="0">
                <a:solidFill>
                  <a:srgbClr val="E8E9EB"/>
                </a:solidFill>
                <a:latin typeface="Leelawadee" panose="020B0502040204020203" pitchFamily="34" charset="-34"/>
                <a:cs typeface="Leelawadee" panose="020B0502040204020203" pitchFamily="34" charset="-34"/>
              </a:rPr>
              <a:t>PRÓXIMOS PASSOS</a:t>
            </a:r>
          </a:p>
        </p:txBody>
      </p:sp>
      <p:sp>
        <p:nvSpPr>
          <p:cNvPr id="4" name="Marcador de Posição do Texto 3">
            <a:extLst>
              <a:ext uri="{FF2B5EF4-FFF2-40B4-BE49-F238E27FC236}">
                <a16:creationId xmlns:a16="http://schemas.microsoft.com/office/drawing/2014/main" id="{9CC0C5A6-B634-4F8E-943F-9DF96FA30051}"/>
              </a:ext>
            </a:extLst>
          </p:cNvPr>
          <p:cNvSpPr>
            <a:spLocks noGrp="1"/>
          </p:cNvSpPr>
          <p:nvPr>
            <p:ph type="body" sz="quarter" idx="10" hasCustomPrompt="1"/>
          </p:nvPr>
        </p:nvSpPr>
        <p:spPr>
          <a:xfrm>
            <a:off x="6096000" y="2035175"/>
            <a:ext cx="5079082" cy="2325810"/>
          </a:xfrm>
          <a:prstGeom prst="rect">
            <a:avLst/>
          </a:prstGeom>
        </p:spPr>
        <p:txBody>
          <a:bodyP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b="1" baseline="0">
                <a:ln>
                  <a:noFill/>
                </a:ln>
                <a:solidFill>
                  <a:schemeClr val="bg1"/>
                </a:solidFill>
                <a:effectLst/>
                <a:latin typeface="Leelawadee UI Semilight" panose="020B0402040204020203" pitchFamily="34" charset="-34"/>
                <a:cs typeface="Leelawadee UI Semilight" panose="020B0402040204020203" pitchFamily="34" charset="-34"/>
              </a:defRPr>
            </a:lvl1pPr>
          </a:lstStyle>
          <a:p>
            <a:pPr marL="342900" marR="0" lvl="0" indent="-342900" algn="l" defTabSz="914400" rtl="0" eaLnBrk="1" fontAlgn="auto" latinLnBrk="0" hangingPunct="1">
              <a:lnSpc>
                <a:spcPct val="100000"/>
              </a:lnSpc>
              <a:spcBef>
                <a:spcPts val="0"/>
              </a:spcBef>
              <a:spcAft>
                <a:spcPts val="0"/>
              </a:spcAft>
              <a:buClrTx/>
              <a:buSzTx/>
              <a:tabLst/>
              <a:defRPr/>
            </a:pPr>
            <a:r>
              <a:rPr kumimoji="0" lang="pt-PT" sz="2000" b="0" i="0" u="none" strike="noStrike" kern="1200" cap="none" spc="0" normalizeH="0" baseline="0" noProof="0" dirty="0">
                <a:ln>
                  <a:noFill/>
                </a:ln>
                <a:solidFill>
                  <a:prstClr val="white"/>
                </a:solidFill>
                <a:effectLst/>
                <a:uLnTx/>
                <a:uFillTx/>
                <a:latin typeface="Leelawadee UI Semilight" panose="020B0402040204020203" pitchFamily="34" charset="-34"/>
                <a:ea typeface="+mn-ea"/>
                <a:cs typeface="Leelawadee UI Semilight" panose="020B0402040204020203" pitchFamily="34" charset="-34"/>
              </a:rPr>
              <a:t>01. Contrato enviado, aguarda validação da </a:t>
            </a:r>
            <a:r>
              <a:rPr kumimoji="0" lang="pt-PT" sz="2000" b="0" i="0" u="none" strike="noStrike" kern="1200" cap="none" spc="0" normalizeH="0" baseline="0" noProof="0" dirty="0" err="1">
                <a:ln>
                  <a:noFill/>
                </a:ln>
                <a:solidFill>
                  <a:prstClr val="white"/>
                </a:solidFill>
                <a:effectLst/>
                <a:uLnTx/>
                <a:uFillTx/>
                <a:latin typeface="Leelawadee UI Semilight" panose="020B0402040204020203" pitchFamily="34" charset="-34"/>
                <a:ea typeface="+mn-ea"/>
                <a:cs typeface="Leelawadee UI Semilight" panose="020B0402040204020203" pitchFamily="34" charset="-34"/>
              </a:rPr>
              <a:t>Borgstena</a:t>
            </a:r>
            <a:endParaRPr kumimoji="0" lang="pt-PT" sz="2000" b="0" i="0" u="none" strike="noStrike" kern="1200" cap="none" spc="0" normalizeH="0" baseline="0" noProof="0" dirty="0">
              <a:ln>
                <a:noFill/>
              </a:ln>
              <a:solidFill>
                <a:prstClr val="white"/>
              </a:solidFill>
              <a:effectLst/>
              <a:uLnTx/>
              <a:uFillTx/>
              <a:latin typeface="Leelawadee UI Semilight" panose="020B0402040204020203" pitchFamily="34" charset="-34"/>
              <a:ea typeface="+mn-ea"/>
              <a:cs typeface="Leelawadee UI Semilight" panose="020B0402040204020203" pitchFamily="34" charset="-34"/>
            </a:endParaRPr>
          </a:p>
          <a:p>
            <a:pPr marL="342900" marR="0" lvl="0" indent="-342900" algn="l" defTabSz="914400" rtl="0" eaLnBrk="1" fontAlgn="auto" latinLnBrk="0" hangingPunct="1">
              <a:lnSpc>
                <a:spcPct val="100000"/>
              </a:lnSpc>
              <a:spcBef>
                <a:spcPts val="0"/>
              </a:spcBef>
              <a:spcAft>
                <a:spcPts val="0"/>
              </a:spcAft>
              <a:buClrTx/>
              <a:buSzTx/>
              <a:tabLst/>
              <a:defRPr/>
            </a:pPr>
            <a:endParaRPr kumimoji="0" lang="pt-PT" sz="2000" b="0" i="0" u="none" strike="noStrike" kern="1200" cap="none" spc="0" normalizeH="0" baseline="0" noProof="0" dirty="0">
              <a:ln>
                <a:noFill/>
              </a:ln>
              <a:solidFill>
                <a:prstClr val="white"/>
              </a:solidFill>
              <a:effectLst/>
              <a:uLnTx/>
              <a:uFillTx/>
              <a:latin typeface="Leelawadee UI Semilight" panose="020B0402040204020203" pitchFamily="34" charset="-34"/>
              <a:ea typeface="+mn-ea"/>
              <a:cs typeface="Leelawadee UI Semilight" panose="020B0402040204020203" pitchFamily="34" charset="-34"/>
            </a:endParaRPr>
          </a:p>
          <a:p>
            <a:pPr marL="342900" marR="0" lvl="0" indent="-342900" algn="l" defTabSz="914400" rtl="0" eaLnBrk="1" fontAlgn="auto" latinLnBrk="0" hangingPunct="1">
              <a:lnSpc>
                <a:spcPct val="100000"/>
              </a:lnSpc>
              <a:spcBef>
                <a:spcPts val="0"/>
              </a:spcBef>
              <a:spcAft>
                <a:spcPts val="0"/>
              </a:spcAft>
              <a:buClrTx/>
              <a:buSzTx/>
              <a:tabLst/>
              <a:defRPr/>
            </a:pPr>
            <a:r>
              <a:rPr kumimoji="0" lang="pt-PT" sz="2000" b="0" i="0" u="none" strike="noStrike" kern="1200" cap="none" spc="0" normalizeH="0" baseline="0" noProof="0" dirty="0">
                <a:ln>
                  <a:noFill/>
                </a:ln>
                <a:solidFill>
                  <a:prstClr val="white"/>
                </a:solidFill>
                <a:effectLst/>
                <a:uLnTx/>
                <a:uFillTx/>
                <a:latin typeface="Leelawadee UI Semilight" panose="020B0402040204020203" pitchFamily="34" charset="-34"/>
                <a:ea typeface="+mn-ea"/>
                <a:cs typeface="Leelawadee UI Semilight" panose="020B0402040204020203" pitchFamily="34" charset="-34"/>
              </a:rPr>
              <a:t>02. Próxima Reunião 16 de junho de 2020</a:t>
            </a:r>
            <a:endParaRPr kumimoji="0" lang="pt-PT" sz="1050" b="0" i="0" u="none" strike="noStrike" kern="1200" cap="none" spc="0" normalizeH="0" baseline="0" noProof="0" dirty="0">
              <a:ln>
                <a:noFill/>
              </a:ln>
              <a:solidFill>
                <a:prstClr val="white"/>
              </a:solidFill>
              <a:effectLst/>
              <a:uLnTx/>
              <a:uFillTx/>
              <a:latin typeface="Leelawadee UI Semilight" panose="020B0402040204020203" pitchFamily="34" charset="-34"/>
              <a:ea typeface="+mn-ea"/>
              <a:cs typeface="Leelawadee UI Semilight" panose="020B0402040204020203" pitchFamily="34" charset="-34"/>
            </a:endParaRPr>
          </a:p>
        </p:txBody>
      </p:sp>
      <p:pic>
        <p:nvPicPr>
          <p:cNvPr id="9" name="Imagem 8">
            <a:extLst>
              <a:ext uri="{FF2B5EF4-FFF2-40B4-BE49-F238E27FC236}">
                <a16:creationId xmlns:a16="http://schemas.microsoft.com/office/drawing/2014/main" id="{7483D183-3D5D-4103-A5A4-347F939584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77877" y="4416204"/>
            <a:ext cx="4095032" cy="5279366"/>
          </a:xfrm>
          <a:prstGeom prst="rect">
            <a:avLst/>
          </a:prstGeom>
          <a:effectLst>
            <a:outerShdw blurRad="127000" dist="76200" dir="5220000" sx="103000" sy="103000" algn="tr" rotWithShape="0">
              <a:prstClr val="black">
                <a:alpha val="36000"/>
              </a:prstClr>
            </a:outerShdw>
          </a:effectLst>
        </p:spPr>
      </p:pic>
      <p:pic>
        <p:nvPicPr>
          <p:cNvPr id="11" name="Imagem 10">
            <a:extLst>
              <a:ext uri="{FF2B5EF4-FFF2-40B4-BE49-F238E27FC236}">
                <a16:creationId xmlns:a16="http://schemas.microsoft.com/office/drawing/2014/main" id="{4760DB7F-44F6-4939-A5BE-116887D90F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44638" y="6113005"/>
            <a:ext cx="702724" cy="616884"/>
          </a:xfrm>
          <a:prstGeom prst="rect">
            <a:avLst/>
          </a:prstGeom>
          <a:effectLst>
            <a:outerShdw blurRad="127000" dist="76200" dir="5220000" sx="103000" sy="103000" algn="tr" rotWithShape="0">
              <a:prstClr val="black">
                <a:alpha val="36000"/>
              </a:prstClr>
            </a:outerShdw>
          </a:effectLst>
        </p:spPr>
      </p:pic>
      <p:cxnSp>
        <p:nvCxnSpPr>
          <p:cNvPr id="12" name="Conexão reta 11">
            <a:extLst>
              <a:ext uri="{FF2B5EF4-FFF2-40B4-BE49-F238E27FC236}">
                <a16:creationId xmlns:a16="http://schemas.microsoft.com/office/drawing/2014/main" id="{A29359C8-F2EC-49AD-8E78-AA5B7CAA561D}"/>
              </a:ext>
            </a:extLst>
          </p:cNvPr>
          <p:cNvCxnSpPr/>
          <p:nvPr userDrawn="1"/>
        </p:nvCxnSpPr>
        <p:spPr>
          <a:xfrm>
            <a:off x="0" y="6262255"/>
            <a:ext cx="55036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xão reta 12">
            <a:extLst>
              <a:ext uri="{FF2B5EF4-FFF2-40B4-BE49-F238E27FC236}">
                <a16:creationId xmlns:a16="http://schemas.microsoft.com/office/drawing/2014/main" id="{F293382F-DB5E-4206-8629-45A0C90C7C0A}"/>
              </a:ext>
            </a:extLst>
          </p:cNvPr>
          <p:cNvCxnSpPr/>
          <p:nvPr userDrawn="1"/>
        </p:nvCxnSpPr>
        <p:spPr>
          <a:xfrm>
            <a:off x="6688347" y="6262255"/>
            <a:ext cx="55036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8925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ÍDEO">
    <p:spTree>
      <p:nvGrpSpPr>
        <p:cNvPr id="1" name=""/>
        <p:cNvGrpSpPr/>
        <p:nvPr/>
      </p:nvGrpSpPr>
      <p:grpSpPr>
        <a:xfrm>
          <a:off x="0" y="0"/>
          <a:ext cx="0" cy="0"/>
          <a:chOff x="0" y="0"/>
          <a:chExt cx="0" cy="0"/>
        </a:xfrm>
      </p:grpSpPr>
      <p:sp>
        <p:nvSpPr>
          <p:cNvPr id="4" name="Marcador de Posição de Multimédia 3">
            <a:extLst>
              <a:ext uri="{FF2B5EF4-FFF2-40B4-BE49-F238E27FC236}">
                <a16:creationId xmlns:a16="http://schemas.microsoft.com/office/drawing/2014/main" id="{C8AF3887-BC74-415E-91B5-FAB2074294DD}"/>
              </a:ext>
            </a:extLst>
          </p:cNvPr>
          <p:cNvSpPr>
            <a:spLocks noGrp="1"/>
          </p:cNvSpPr>
          <p:nvPr>
            <p:ph type="media" sz="quarter" idx="10"/>
          </p:nvPr>
        </p:nvSpPr>
        <p:spPr>
          <a:xfrm>
            <a:off x="0" y="1089547"/>
            <a:ext cx="12192000" cy="4646613"/>
          </a:xfrm>
          <a:prstGeom prst="rect">
            <a:avLst/>
          </a:prstGeom>
        </p:spPr>
        <p:txBody>
          <a:bodyPr/>
          <a:lstStyle/>
          <a:p>
            <a:endParaRPr lang="pt-PT" dirty="0"/>
          </a:p>
        </p:txBody>
      </p:sp>
      <p:sp>
        <p:nvSpPr>
          <p:cNvPr id="9" name="Marcador de Posição do Texto 9">
            <a:extLst>
              <a:ext uri="{FF2B5EF4-FFF2-40B4-BE49-F238E27FC236}">
                <a16:creationId xmlns:a16="http://schemas.microsoft.com/office/drawing/2014/main" id="{B1958611-1BA6-487A-B097-DF116D0DDB38}"/>
              </a:ext>
            </a:extLst>
          </p:cNvPr>
          <p:cNvSpPr>
            <a:spLocks noGrp="1"/>
          </p:cNvSpPr>
          <p:nvPr>
            <p:ph type="body" sz="quarter" idx="19" hasCustomPrompt="1"/>
          </p:nvPr>
        </p:nvSpPr>
        <p:spPr>
          <a:xfrm>
            <a:off x="280988" y="234460"/>
            <a:ext cx="11395197" cy="622300"/>
          </a:xfrm>
          <a:prstGeom prst="rect">
            <a:avLst/>
          </a:prstGeom>
        </p:spPr>
        <p:txBody>
          <a:bodyPr/>
          <a:lstStyle>
            <a:lvl1pPr marL="0" indent="0">
              <a:buNone/>
              <a:defRPr b="1">
                <a:solidFill>
                  <a:schemeClr val="bg1">
                    <a:lumMod val="85000"/>
                  </a:schemeClr>
                </a:solidFill>
                <a:latin typeface="Leelawadee" panose="020B0502040204020203" pitchFamily="34" charset="-34"/>
                <a:cs typeface="Leelawadee" panose="020B0502040204020203" pitchFamily="34" charset="-34"/>
              </a:defRPr>
            </a:lvl1pPr>
          </a:lstStyle>
          <a:p>
            <a:pPr lvl="0"/>
            <a:r>
              <a:rPr lang="pt-PT" dirty="0"/>
              <a:t>01. Slide vídeo</a:t>
            </a:r>
          </a:p>
          <a:p>
            <a:pPr lvl="0"/>
            <a:endParaRPr lang="pt-PT" dirty="0"/>
          </a:p>
        </p:txBody>
      </p:sp>
      <p:pic>
        <p:nvPicPr>
          <p:cNvPr id="11" name="Imagem 10">
            <a:extLst>
              <a:ext uri="{FF2B5EF4-FFF2-40B4-BE49-F238E27FC236}">
                <a16:creationId xmlns:a16="http://schemas.microsoft.com/office/drawing/2014/main" id="{048C2E95-1341-47B7-A48D-BCD9A36FC0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32029" y="5534296"/>
            <a:ext cx="2083061" cy="2685508"/>
          </a:xfrm>
          <a:prstGeom prst="rect">
            <a:avLst/>
          </a:prstGeom>
          <a:effectLst>
            <a:outerShdw blurRad="127000" dist="76200" dir="5220000" sx="103000" sy="103000" algn="tr" rotWithShape="0">
              <a:prstClr val="black">
                <a:alpha val="36000"/>
              </a:prstClr>
            </a:outerShdw>
          </a:effectLst>
        </p:spPr>
      </p:pic>
      <p:pic>
        <p:nvPicPr>
          <p:cNvPr id="12" name="Imagem 11">
            <a:extLst>
              <a:ext uri="{FF2B5EF4-FFF2-40B4-BE49-F238E27FC236}">
                <a16:creationId xmlns:a16="http://schemas.microsoft.com/office/drawing/2014/main" id="{33D3B554-EFA7-4FEE-9044-4D74B7E4048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35262" y="6388112"/>
            <a:ext cx="357462" cy="313797"/>
          </a:xfrm>
          <a:prstGeom prst="rect">
            <a:avLst/>
          </a:prstGeom>
          <a:effectLst>
            <a:outerShdw blurRad="127000" dist="76200" dir="5220000" sx="103000" sy="103000" algn="tr" rotWithShape="0">
              <a:prstClr val="black">
                <a:alpha val="36000"/>
              </a:prstClr>
            </a:outerShdw>
          </a:effectLst>
        </p:spPr>
      </p:pic>
      <p:cxnSp>
        <p:nvCxnSpPr>
          <p:cNvPr id="13" name="Conexão reta 12">
            <a:extLst>
              <a:ext uri="{FF2B5EF4-FFF2-40B4-BE49-F238E27FC236}">
                <a16:creationId xmlns:a16="http://schemas.microsoft.com/office/drawing/2014/main" id="{73474038-CC54-4CA2-84FC-8223B6F9A27A}"/>
              </a:ext>
            </a:extLst>
          </p:cNvPr>
          <p:cNvCxnSpPr>
            <a:cxnSpLocks/>
          </p:cNvCxnSpPr>
          <p:nvPr userDrawn="1"/>
        </p:nvCxnSpPr>
        <p:spPr>
          <a:xfrm>
            <a:off x="168794" y="6467995"/>
            <a:ext cx="55036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Conexão reta 13">
            <a:extLst>
              <a:ext uri="{FF2B5EF4-FFF2-40B4-BE49-F238E27FC236}">
                <a16:creationId xmlns:a16="http://schemas.microsoft.com/office/drawing/2014/main" id="{60595E8E-8192-48DA-86C1-899DF38A1FD4}"/>
              </a:ext>
            </a:extLst>
          </p:cNvPr>
          <p:cNvCxnSpPr/>
          <p:nvPr userDrawn="1"/>
        </p:nvCxnSpPr>
        <p:spPr>
          <a:xfrm>
            <a:off x="6534266" y="6467995"/>
            <a:ext cx="55036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7902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PARADOR">
    <p:bg>
      <p:bgPr>
        <a:solidFill>
          <a:srgbClr val="4C5268"/>
        </a:solidFill>
        <a:effectLst/>
      </p:bgPr>
    </p:bg>
    <p:spTree>
      <p:nvGrpSpPr>
        <p:cNvPr id="1" name=""/>
        <p:cNvGrpSpPr/>
        <p:nvPr/>
      </p:nvGrpSpPr>
      <p:grpSpPr>
        <a:xfrm>
          <a:off x="0" y="0"/>
          <a:ext cx="0" cy="0"/>
          <a:chOff x="0" y="0"/>
          <a:chExt cx="0" cy="0"/>
        </a:xfrm>
      </p:grpSpPr>
      <p:sp>
        <p:nvSpPr>
          <p:cNvPr id="5" name="Marcador de Posição do Texto 4">
            <a:extLst>
              <a:ext uri="{FF2B5EF4-FFF2-40B4-BE49-F238E27FC236}">
                <a16:creationId xmlns:a16="http://schemas.microsoft.com/office/drawing/2014/main" id="{63D6DAED-2620-4E83-9990-11A307043B41}"/>
              </a:ext>
            </a:extLst>
          </p:cNvPr>
          <p:cNvSpPr>
            <a:spLocks noGrp="1"/>
          </p:cNvSpPr>
          <p:nvPr>
            <p:ph type="body" sz="quarter" idx="11" hasCustomPrompt="1"/>
          </p:nvPr>
        </p:nvSpPr>
        <p:spPr>
          <a:xfrm>
            <a:off x="548853" y="2387916"/>
            <a:ext cx="5547148" cy="3121342"/>
          </a:xfrm>
          <a:prstGeom prst="rect">
            <a:avLst/>
          </a:prstGeom>
        </p:spPr>
        <p:txBody>
          <a:bodyPr anchor="ctr"/>
          <a:lstStyle>
            <a:lvl1pPr marL="0" indent="0" algn="l">
              <a:buNone/>
              <a:defRPr sz="4000" b="1">
                <a:solidFill>
                  <a:srgbClr val="E8E9EB"/>
                </a:solidFill>
                <a:latin typeface="Leelawadee" panose="020B0502040204020203" pitchFamily="34" charset="-34"/>
                <a:cs typeface="Leelawadee" panose="020B0502040204020203" pitchFamily="34" charset="-34"/>
              </a:defRPr>
            </a:lvl1pPr>
          </a:lstStyle>
          <a:p>
            <a:pPr lvl="0"/>
            <a:r>
              <a:rPr lang="pt-PT" dirty="0"/>
              <a:t>SEPARADOR</a:t>
            </a:r>
          </a:p>
        </p:txBody>
      </p:sp>
      <p:sp>
        <p:nvSpPr>
          <p:cNvPr id="9" name="Marcador de Posição do Texto 8">
            <a:extLst>
              <a:ext uri="{FF2B5EF4-FFF2-40B4-BE49-F238E27FC236}">
                <a16:creationId xmlns:a16="http://schemas.microsoft.com/office/drawing/2014/main" id="{2F138609-B4E9-484E-A337-340E15AA6C31}"/>
              </a:ext>
            </a:extLst>
          </p:cNvPr>
          <p:cNvSpPr>
            <a:spLocks noGrp="1"/>
          </p:cNvSpPr>
          <p:nvPr>
            <p:ph type="body" sz="quarter" idx="12" hasCustomPrompt="1"/>
          </p:nvPr>
        </p:nvSpPr>
        <p:spPr>
          <a:xfrm>
            <a:off x="548853" y="391888"/>
            <a:ext cx="5547148" cy="5117370"/>
          </a:xfrm>
          <a:prstGeom prst="rect">
            <a:avLst/>
          </a:prstGeom>
          <a:solidFill>
            <a:srgbClr val="4C5268"/>
          </a:solidFill>
        </p:spPr>
        <p:txBody>
          <a:bodyPr anchor="b">
            <a:normAutofit/>
          </a:bodyPr>
          <a:lstStyle>
            <a:lvl1pPr marL="0" indent="0" algn="l">
              <a:buNone/>
              <a:defRPr sz="1050">
                <a:solidFill>
                  <a:schemeClr val="bg1"/>
                </a:solidFill>
                <a:latin typeface="Leelawadee UI Semilight" panose="020B0402040204020203" pitchFamily="34" charset="-34"/>
                <a:cs typeface="Leelawadee UI Semilight" panose="020B0402040204020203" pitchFamily="34" charset="-34"/>
              </a:defRPr>
            </a:lvl1pPr>
          </a:lstStyle>
          <a:p>
            <a:pPr lvl="0"/>
            <a:r>
              <a:rPr lang="pt-PT" dirty="0"/>
              <a:t>AGENDA</a:t>
            </a:r>
          </a:p>
          <a:p>
            <a:pPr lvl="0"/>
            <a:r>
              <a:rPr lang="pt-PT" dirty="0"/>
              <a:t>Agenda</a:t>
            </a:r>
          </a:p>
          <a:p>
            <a:pPr lvl="0"/>
            <a:r>
              <a:rPr lang="pt-PT" dirty="0"/>
              <a:t>Agenda</a:t>
            </a:r>
          </a:p>
        </p:txBody>
      </p:sp>
      <p:pic>
        <p:nvPicPr>
          <p:cNvPr id="11" name="Imagem 10">
            <a:extLst>
              <a:ext uri="{FF2B5EF4-FFF2-40B4-BE49-F238E27FC236}">
                <a16:creationId xmlns:a16="http://schemas.microsoft.com/office/drawing/2014/main" id="{A102F564-4CDC-491E-A2EB-808863F439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77877" y="4416204"/>
            <a:ext cx="4095032" cy="5279366"/>
          </a:xfrm>
          <a:prstGeom prst="rect">
            <a:avLst/>
          </a:prstGeom>
          <a:effectLst>
            <a:outerShdw blurRad="127000" dist="76200" dir="5220000" sx="103000" sy="103000" algn="tr" rotWithShape="0">
              <a:prstClr val="black">
                <a:alpha val="36000"/>
              </a:prstClr>
            </a:outerShdw>
          </a:effectLst>
        </p:spPr>
      </p:pic>
      <p:pic>
        <p:nvPicPr>
          <p:cNvPr id="12" name="Imagem 11">
            <a:extLst>
              <a:ext uri="{FF2B5EF4-FFF2-40B4-BE49-F238E27FC236}">
                <a16:creationId xmlns:a16="http://schemas.microsoft.com/office/drawing/2014/main" id="{CDE336D6-3B63-4388-A5A0-0970A401888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44638" y="6113005"/>
            <a:ext cx="702724" cy="616884"/>
          </a:xfrm>
          <a:prstGeom prst="rect">
            <a:avLst/>
          </a:prstGeom>
          <a:effectLst>
            <a:outerShdw blurRad="127000" dist="76200" dir="5220000" sx="103000" sy="103000" algn="tr" rotWithShape="0">
              <a:prstClr val="black">
                <a:alpha val="36000"/>
              </a:prstClr>
            </a:outerShdw>
          </a:effectLst>
        </p:spPr>
      </p:pic>
      <p:cxnSp>
        <p:nvCxnSpPr>
          <p:cNvPr id="13" name="Conexão reta 12">
            <a:extLst>
              <a:ext uri="{FF2B5EF4-FFF2-40B4-BE49-F238E27FC236}">
                <a16:creationId xmlns:a16="http://schemas.microsoft.com/office/drawing/2014/main" id="{0A67F0A9-9825-4555-BB31-239FB25CED21}"/>
              </a:ext>
            </a:extLst>
          </p:cNvPr>
          <p:cNvCxnSpPr/>
          <p:nvPr userDrawn="1"/>
        </p:nvCxnSpPr>
        <p:spPr>
          <a:xfrm>
            <a:off x="0" y="6262255"/>
            <a:ext cx="55036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Conexão reta 13">
            <a:extLst>
              <a:ext uri="{FF2B5EF4-FFF2-40B4-BE49-F238E27FC236}">
                <a16:creationId xmlns:a16="http://schemas.microsoft.com/office/drawing/2014/main" id="{4F052470-7F41-463C-803C-0F7DC9B86483}"/>
              </a:ext>
            </a:extLst>
          </p:cNvPr>
          <p:cNvCxnSpPr/>
          <p:nvPr userDrawn="1"/>
        </p:nvCxnSpPr>
        <p:spPr>
          <a:xfrm>
            <a:off x="6688347" y="6262255"/>
            <a:ext cx="55036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62790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LIDE_FINAL">
    <p:bg>
      <p:bgPr>
        <a:solidFill>
          <a:srgbClr val="4C5268"/>
        </a:solidFill>
        <a:effectLst/>
      </p:bgPr>
    </p:bg>
    <p:spTree>
      <p:nvGrpSpPr>
        <p:cNvPr id="1" name=""/>
        <p:cNvGrpSpPr/>
        <p:nvPr/>
      </p:nvGrpSpPr>
      <p:grpSpPr>
        <a:xfrm>
          <a:off x="0" y="0"/>
          <a:ext cx="0" cy="0"/>
          <a:chOff x="0" y="0"/>
          <a:chExt cx="0" cy="0"/>
        </a:xfrm>
      </p:grpSpPr>
      <p:pic>
        <p:nvPicPr>
          <p:cNvPr id="15" name="Imagem 14">
            <a:extLst>
              <a:ext uri="{FF2B5EF4-FFF2-40B4-BE49-F238E27FC236}">
                <a16:creationId xmlns:a16="http://schemas.microsoft.com/office/drawing/2014/main" id="{EEA5D0D5-388E-4971-9F3D-0E18D368F66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3856" t="18664" r="16448" b="55943"/>
          <a:stretch/>
        </p:blipFill>
        <p:spPr>
          <a:xfrm>
            <a:off x="4360127" y="1370142"/>
            <a:ext cx="6300440" cy="4151427"/>
          </a:xfrm>
          <a:prstGeom prst="rect">
            <a:avLst/>
          </a:prstGeom>
          <a:effectLst>
            <a:outerShdw blurRad="431800" dist="63500" dir="5340000" sx="104000" sy="104000" algn="tr" rotWithShape="0">
              <a:prstClr val="black">
                <a:alpha val="34000"/>
              </a:prstClr>
            </a:outerShdw>
          </a:effectLst>
        </p:spPr>
      </p:pic>
      <p:pic>
        <p:nvPicPr>
          <p:cNvPr id="21" name="Imagem 20">
            <a:extLst>
              <a:ext uri="{FF2B5EF4-FFF2-40B4-BE49-F238E27FC236}">
                <a16:creationId xmlns:a16="http://schemas.microsoft.com/office/drawing/2014/main" id="{5F56185A-0B7C-4676-82DB-DCE224DD375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61088" y="3304398"/>
            <a:ext cx="1873197" cy="298387"/>
          </a:xfrm>
          <a:prstGeom prst="rect">
            <a:avLst/>
          </a:prstGeom>
        </p:spPr>
      </p:pic>
      <p:sp>
        <p:nvSpPr>
          <p:cNvPr id="11" name="CaixaDeTexto 10">
            <a:extLst>
              <a:ext uri="{FF2B5EF4-FFF2-40B4-BE49-F238E27FC236}">
                <a16:creationId xmlns:a16="http://schemas.microsoft.com/office/drawing/2014/main" id="{081AB0B6-BD2E-49FE-9BE8-051756B0490F}"/>
              </a:ext>
            </a:extLst>
          </p:cNvPr>
          <p:cNvSpPr txBox="1"/>
          <p:nvPr userDrawn="1"/>
        </p:nvSpPr>
        <p:spPr>
          <a:xfrm>
            <a:off x="7427174" y="3244334"/>
            <a:ext cx="3233393" cy="630942"/>
          </a:xfrm>
          <a:prstGeom prst="rect">
            <a:avLst/>
          </a:prstGeom>
          <a:noFill/>
        </p:spPr>
        <p:txBody>
          <a:bodyPr wrap="square" rtlCol="0">
            <a:spAutoFit/>
          </a:bodyPr>
          <a:lstStyle/>
          <a:p>
            <a:r>
              <a:rPr lang="pt-PT" dirty="0">
                <a:solidFill>
                  <a:schemeClr val="bg1"/>
                </a:solidFill>
                <a:latin typeface="Leelawadee UI Semilight" panose="020B0402040204020203" pitchFamily="34" charset="-34"/>
                <a:cs typeface="Leelawadee UI Semilight" panose="020B0402040204020203" pitchFamily="34" charset="-34"/>
              </a:rPr>
              <a:t> OBRIGADO!</a:t>
            </a:r>
            <a:endParaRPr lang="pt-PT" sz="2000" dirty="0">
              <a:solidFill>
                <a:schemeClr val="bg1"/>
              </a:solidFill>
              <a:latin typeface="Leelawadee UI Semilight" panose="020B0402040204020203" pitchFamily="34" charset="-34"/>
              <a:cs typeface="Leelawadee UI Semilight" panose="020B0402040204020203" pitchFamily="34" charset="-34"/>
            </a:endParaRPr>
          </a:p>
          <a:p>
            <a:r>
              <a:rPr lang="pt-PT" sz="1700" i="1" dirty="0" err="1">
                <a:solidFill>
                  <a:schemeClr val="bg1"/>
                </a:solidFill>
                <a:latin typeface="Leelawadee UI Semilight" panose="020B0402040204020203" pitchFamily="34" charset="-34"/>
                <a:cs typeface="Leelawadee UI Semilight" panose="020B0402040204020203" pitchFamily="34" charset="-34"/>
              </a:rPr>
              <a:t>Thank</a:t>
            </a:r>
            <a:r>
              <a:rPr lang="pt-PT" sz="1700" i="1" dirty="0">
                <a:solidFill>
                  <a:schemeClr val="bg1"/>
                </a:solidFill>
                <a:latin typeface="Leelawadee UI Semilight" panose="020B0402040204020203" pitchFamily="34" charset="-34"/>
                <a:cs typeface="Leelawadee UI Semilight" panose="020B0402040204020203" pitchFamily="34" charset="-34"/>
              </a:rPr>
              <a:t> </a:t>
            </a:r>
            <a:r>
              <a:rPr lang="pt-PT" sz="1700" i="1" dirty="0" err="1">
                <a:solidFill>
                  <a:schemeClr val="bg1"/>
                </a:solidFill>
                <a:latin typeface="Leelawadee UI Semilight" panose="020B0402040204020203" pitchFamily="34" charset="-34"/>
                <a:cs typeface="Leelawadee UI Semilight" panose="020B0402040204020203" pitchFamily="34" charset="-34"/>
              </a:rPr>
              <a:t>you</a:t>
            </a:r>
            <a:r>
              <a:rPr lang="pt-PT" sz="1700" i="1" dirty="0">
                <a:solidFill>
                  <a:schemeClr val="bg1"/>
                </a:solidFill>
                <a:latin typeface="Leelawadee UI Semilight" panose="020B0402040204020203" pitchFamily="34" charset="-34"/>
                <a:cs typeface="Leelawadee UI Semilight" panose="020B0402040204020203" pitchFamily="34" charset="-34"/>
              </a:rPr>
              <a:t>! </a:t>
            </a:r>
          </a:p>
        </p:txBody>
      </p:sp>
      <p:pic>
        <p:nvPicPr>
          <p:cNvPr id="12" name="Imagem 11">
            <a:extLst>
              <a:ext uri="{FF2B5EF4-FFF2-40B4-BE49-F238E27FC236}">
                <a16:creationId xmlns:a16="http://schemas.microsoft.com/office/drawing/2014/main" id="{5922F375-235A-4815-B662-6D55180F209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81586" y="6291730"/>
            <a:ext cx="482880" cy="482880"/>
          </a:xfrm>
          <a:prstGeom prst="rect">
            <a:avLst/>
          </a:prstGeom>
        </p:spPr>
      </p:pic>
      <p:pic>
        <p:nvPicPr>
          <p:cNvPr id="14" name="Imagem 13">
            <a:extLst>
              <a:ext uri="{FF2B5EF4-FFF2-40B4-BE49-F238E27FC236}">
                <a16:creationId xmlns:a16="http://schemas.microsoft.com/office/drawing/2014/main" id="{F530BE2F-9470-4BD5-B8AC-BE356E7BC6C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996685" y="6319463"/>
            <a:ext cx="1269574" cy="427414"/>
          </a:xfrm>
          <a:prstGeom prst="rect">
            <a:avLst/>
          </a:prstGeom>
        </p:spPr>
      </p:pic>
      <p:pic>
        <p:nvPicPr>
          <p:cNvPr id="19" name="Imagem 18">
            <a:extLst>
              <a:ext uri="{FF2B5EF4-FFF2-40B4-BE49-F238E27FC236}">
                <a16:creationId xmlns:a16="http://schemas.microsoft.com/office/drawing/2014/main" id="{19F27789-1AE2-47EB-AEA4-09A28C8A088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529592" y="6358053"/>
            <a:ext cx="1149485" cy="350234"/>
          </a:xfrm>
          <a:prstGeom prst="rect">
            <a:avLst/>
          </a:prstGeom>
        </p:spPr>
      </p:pic>
      <p:pic>
        <p:nvPicPr>
          <p:cNvPr id="20" name="Imagem 19">
            <a:extLst>
              <a:ext uri="{FF2B5EF4-FFF2-40B4-BE49-F238E27FC236}">
                <a16:creationId xmlns:a16="http://schemas.microsoft.com/office/drawing/2014/main" id="{81165769-EEB3-4BE3-9108-11F3AFBC8CF2}"/>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805686" y="6287166"/>
            <a:ext cx="1056633" cy="492009"/>
          </a:xfrm>
          <a:prstGeom prst="rect">
            <a:avLst/>
          </a:prstGeom>
        </p:spPr>
      </p:pic>
      <p:pic>
        <p:nvPicPr>
          <p:cNvPr id="22" name="Imagem 21" descr="Uma imagem com texto&#10;&#10;Descrição gerada automaticamente">
            <a:extLst>
              <a:ext uri="{FF2B5EF4-FFF2-40B4-BE49-F238E27FC236}">
                <a16:creationId xmlns:a16="http://schemas.microsoft.com/office/drawing/2014/main" id="{E50AAA8C-9035-4B22-973D-DC2A37DDEFD2}"/>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942410" y="6347169"/>
            <a:ext cx="1513510" cy="361118"/>
          </a:xfrm>
          <a:prstGeom prst="rect">
            <a:avLst/>
          </a:prstGeom>
        </p:spPr>
      </p:pic>
    </p:spTree>
    <p:extLst>
      <p:ext uri="{BB962C8B-B14F-4D97-AF65-F5344CB8AC3E}">
        <p14:creationId xmlns:p14="http://schemas.microsoft.com/office/powerpoint/2010/main" val="6197090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Esquema livre">
    <p:spTree>
      <p:nvGrpSpPr>
        <p:cNvPr id="1" name=""/>
        <p:cNvGrpSpPr/>
        <p:nvPr/>
      </p:nvGrpSpPr>
      <p:grpSpPr>
        <a:xfrm>
          <a:off x="0" y="0"/>
          <a:ext cx="0" cy="0"/>
          <a:chOff x="0" y="0"/>
          <a:chExt cx="0" cy="0"/>
        </a:xfrm>
      </p:grpSpPr>
      <p:sp>
        <p:nvSpPr>
          <p:cNvPr id="3" name="Marcador de Posição do Número do Diapositivo 2"/>
          <p:cNvSpPr>
            <a:spLocks noGrp="1"/>
          </p:cNvSpPr>
          <p:nvPr>
            <p:ph type="sldNum" sz="quarter" idx="10"/>
          </p:nvPr>
        </p:nvSpPr>
        <p:spPr/>
        <p:txBody>
          <a:bodyPr/>
          <a:lstStyle/>
          <a:p>
            <a:fld id="{C329508D-0880-498E-B70D-BCCA433C75BD}" type="slidenum">
              <a:rPr lang="pt-PT" smtClean="0"/>
              <a:t>‹nº›</a:t>
            </a:fld>
            <a:endParaRPr lang="pt-PT"/>
          </a:p>
        </p:txBody>
      </p:sp>
      <p:sp>
        <p:nvSpPr>
          <p:cNvPr id="21" name="Title Placeholder 1"/>
          <p:cNvSpPr>
            <a:spLocks noGrp="1"/>
          </p:cNvSpPr>
          <p:nvPr>
            <p:ph type="title"/>
          </p:nvPr>
        </p:nvSpPr>
        <p:spPr>
          <a:xfrm>
            <a:off x="1850190" y="15875"/>
            <a:ext cx="8773361" cy="855664"/>
          </a:xfrm>
          <a:prstGeom prst="rect">
            <a:avLst/>
          </a:prstGeom>
        </p:spPr>
        <p:txBody>
          <a:bodyPr vert="horz" lIns="91440" tIns="45720" rIns="91440" bIns="45720" rtlCol="0" anchor="ctr">
            <a:noAutofit/>
          </a:bodyPr>
          <a:lstStyle/>
          <a:p>
            <a:r>
              <a:rPr lang="pt-PT"/>
              <a:t>Clique para editar o estilo de título do Modelo Global</a:t>
            </a:r>
            <a:endParaRPr lang="en-US" dirty="0"/>
          </a:p>
        </p:txBody>
      </p:sp>
    </p:spTree>
    <p:extLst>
      <p:ext uri="{BB962C8B-B14F-4D97-AF65-F5344CB8AC3E}">
        <p14:creationId xmlns:p14="http://schemas.microsoft.com/office/powerpoint/2010/main" val="4087606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32095D11-C870-48CB-8F34-33DE2762AF5A}"/>
              </a:ext>
            </a:extLst>
          </p:cNvPr>
          <p:cNvSpPr txBox="1"/>
          <p:nvPr userDrawn="1"/>
        </p:nvSpPr>
        <p:spPr>
          <a:xfrm>
            <a:off x="5950634" y="1207146"/>
            <a:ext cx="2322275" cy="707886"/>
          </a:xfrm>
          <a:prstGeom prst="rect">
            <a:avLst/>
          </a:prstGeom>
          <a:noFill/>
        </p:spPr>
        <p:txBody>
          <a:bodyPr wrap="square" rtlCol="0">
            <a:spAutoFit/>
          </a:bodyPr>
          <a:lstStyle/>
          <a:p>
            <a:r>
              <a:rPr lang="pt-PT" sz="4000" b="1" i="0" dirty="0">
                <a:solidFill>
                  <a:schemeClr val="bg1">
                    <a:lumMod val="85000"/>
                  </a:schemeClr>
                </a:solidFill>
                <a:latin typeface="Leelawadee" panose="020B0502040204020203" pitchFamily="34" charset="-34"/>
                <a:cs typeface="Leelawadee" panose="020B0502040204020203" pitchFamily="34" charset="-34"/>
              </a:rPr>
              <a:t>AGENDA</a:t>
            </a:r>
            <a:endParaRPr lang="pt-PT" b="1" i="0" dirty="0">
              <a:solidFill>
                <a:schemeClr val="bg1">
                  <a:lumMod val="85000"/>
                </a:schemeClr>
              </a:solidFill>
              <a:latin typeface="Leelawadee" panose="020B0502040204020203" pitchFamily="34" charset="-34"/>
              <a:cs typeface="Leelawadee" panose="020B0502040204020203" pitchFamily="34" charset="-34"/>
            </a:endParaRPr>
          </a:p>
        </p:txBody>
      </p:sp>
      <p:sp>
        <p:nvSpPr>
          <p:cNvPr id="4" name="Marcador de Posição do Texto 3">
            <a:extLst>
              <a:ext uri="{FF2B5EF4-FFF2-40B4-BE49-F238E27FC236}">
                <a16:creationId xmlns:a16="http://schemas.microsoft.com/office/drawing/2014/main" id="{9CC0C5A6-B634-4F8E-943F-9DF96FA30051}"/>
              </a:ext>
            </a:extLst>
          </p:cNvPr>
          <p:cNvSpPr>
            <a:spLocks noGrp="1"/>
          </p:cNvSpPr>
          <p:nvPr>
            <p:ph type="body" sz="quarter" idx="10" hasCustomPrompt="1"/>
          </p:nvPr>
        </p:nvSpPr>
        <p:spPr>
          <a:xfrm>
            <a:off x="6096000" y="2035175"/>
            <a:ext cx="5079082" cy="1393825"/>
          </a:xfrm>
          <a:prstGeom prst="rect">
            <a:avLst/>
          </a:prstGeom>
        </p:spPr>
        <p:txBody>
          <a:bodyPr>
            <a:noAutofit/>
          </a:bodyPr>
          <a:lstStyle>
            <a:lvl1pPr marL="0" marR="0" indent="0" algn="l" defTabSz="914400" rtl="0" eaLnBrk="1" fontAlgn="auto" latinLnBrk="0" hangingPunct="1">
              <a:lnSpc>
                <a:spcPct val="100000"/>
              </a:lnSpc>
              <a:spcBef>
                <a:spcPts val="0"/>
              </a:spcBef>
              <a:spcAft>
                <a:spcPts val="0"/>
              </a:spcAft>
              <a:buClrTx/>
              <a:buSzTx/>
              <a:buFontTx/>
              <a:buNone/>
              <a:tabLst/>
              <a:defRPr sz="2000" baseline="0">
                <a:ln>
                  <a:noFill/>
                </a:ln>
                <a:solidFill>
                  <a:schemeClr val="bg1"/>
                </a:solidFill>
                <a:effectLst/>
                <a:latin typeface="Leelawadee UI Semilight" panose="020B0402040204020203" pitchFamily="34" charset="-34"/>
                <a:cs typeface="Leelawadee UI Semilight" panose="020B0402040204020203" pitchFamily="34" charset="-34"/>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2000" b="0" i="0" u="none" strike="noStrike" kern="1200" cap="none" spc="0" normalizeH="0" baseline="0" noProof="0" dirty="0">
                <a:ln>
                  <a:noFill/>
                </a:ln>
                <a:solidFill>
                  <a:prstClr val="white"/>
                </a:solidFill>
                <a:effectLst/>
                <a:uLnTx/>
                <a:uFillTx/>
                <a:latin typeface="Leelawadee UI Semilight" panose="020B0402040204020203" pitchFamily="34" charset="-34"/>
                <a:ea typeface="+mn-ea"/>
                <a:cs typeface="Leelawadee UI Semilight" panose="020B0402040204020203" pitchFamily="34" charset="-34"/>
              </a:rPr>
              <a:t>NO caso de ser uma reunião inicial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1050" b="0" i="0" u="none" strike="noStrike" kern="1200" cap="none" spc="0" normalizeH="0" baseline="0" noProof="0" dirty="0">
              <a:ln>
                <a:noFill/>
              </a:ln>
              <a:solidFill>
                <a:prstClr val="white"/>
              </a:solidFill>
              <a:effectLst/>
              <a:uLnTx/>
              <a:uFillTx/>
              <a:latin typeface="Leelawadee UI Semilight" panose="020B0402040204020203" pitchFamily="34" charset="-34"/>
              <a:ea typeface="+mn-ea"/>
              <a:cs typeface="Leelawadee UI Semilight" panose="020B0402040204020203" pitchFamily="34" charset="-34"/>
            </a:endParaRPr>
          </a:p>
        </p:txBody>
      </p:sp>
      <p:pic>
        <p:nvPicPr>
          <p:cNvPr id="9" name="Imagem 8">
            <a:extLst>
              <a:ext uri="{FF2B5EF4-FFF2-40B4-BE49-F238E27FC236}">
                <a16:creationId xmlns:a16="http://schemas.microsoft.com/office/drawing/2014/main" id="{763A3C70-014C-4F79-B3C1-D6FF60FB77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77877" y="4416204"/>
            <a:ext cx="4095032" cy="5279366"/>
          </a:xfrm>
          <a:prstGeom prst="rect">
            <a:avLst/>
          </a:prstGeom>
          <a:effectLst>
            <a:outerShdw blurRad="127000" dist="76200" dir="5220000" sx="103000" sy="103000" algn="tr" rotWithShape="0">
              <a:prstClr val="black">
                <a:alpha val="36000"/>
              </a:prstClr>
            </a:outerShdw>
          </a:effectLst>
        </p:spPr>
      </p:pic>
      <p:pic>
        <p:nvPicPr>
          <p:cNvPr id="11" name="Imagem 10">
            <a:extLst>
              <a:ext uri="{FF2B5EF4-FFF2-40B4-BE49-F238E27FC236}">
                <a16:creationId xmlns:a16="http://schemas.microsoft.com/office/drawing/2014/main" id="{3AFF91D6-69E4-4A4D-A5EB-68A55603C78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44638" y="6113005"/>
            <a:ext cx="702724" cy="616884"/>
          </a:xfrm>
          <a:prstGeom prst="rect">
            <a:avLst/>
          </a:prstGeom>
          <a:effectLst>
            <a:outerShdw blurRad="127000" dist="76200" dir="5220000" sx="103000" sy="103000" algn="tr" rotWithShape="0">
              <a:prstClr val="black">
                <a:alpha val="36000"/>
              </a:prstClr>
            </a:outerShdw>
          </a:effectLst>
        </p:spPr>
      </p:pic>
      <p:cxnSp>
        <p:nvCxnSpPr>
          <p:cNvPr id="12" name="Conexão reta 11">
            <a:extLst>
              <a:ext uri="{FF2B5EF4-FFF2-40B4-BE49-F238E27FC236}">
                <a16:creationId xmlns:a16="http://schemas.microsoft.com/office/drawing/2014/main" id="{0AE05994-9ED2-4BB3-8CA0-2B867FF41C65}"/>
              </a:ext>
            </a:extLst>
          </p:cNvPr>
          <p:cNvCxnSpPr/>
          <p:nvPr userDrawn="1"/>
        </p:nvCxnSpPr>
        <p:spPr>
          <a:xfrm>
            <a:off x="0" y="6262255"/>
            <a:ext cx="55036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xão reta 12">
            <a:extLst>
              <a:ext uri="{FF2B5EF4-FFF2-40B4-BE49-F238E27FC236}">
                <a16:creationId xmlns:a16="http://schemas.microsoft.com/office/drawing/2014/main" id="{9FBBE670-C583-414D-BDCB-E555CD286511}"/>
              </a:ext>
            </a:extLst>
          </p:cNvPr>
          <p:cNvCxnSpPr/>
          <p:nvPr userDrawn="1"/>
        </p:nvCxnSpPr>
        <p:spPr>
          <a:xfrm>
            <a:off x="6688347" y="6262255"/>
            <a:ext cx="55036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0937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VIEW">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32095D11-C870-48CB-8F34-33DE2762AF5A}"/>
              </a:ext>
            </a:extLst>
          </p:cNvPr>
          <p:cNvSpPr txBox="1"/>
          <p:nvPr userDrawn="1"/>
        </p:nvSpPr>
        <p:spPr>
          <a:xfrm>
            <a:off x="5950634" y="1207146"/>
            <a:ext cx="2825453" cy="707886"/>
          </a:xfrm>
          <a:prstGeom prst="rect">
            <a:avLst/>
          </a:prstGeom>
          <a:noFill/>
        </p:spPr>
        <p:txBody>
          <a:bodyPr wrap="none" rtlCol="0">
            <a:spAutoFit/>
          </a:bodyPr>
          <a:lstStyle/>
          <a:p>
            <a:r>
              <a:rPr lang="pt-PT" sz="4000" b="1" i="0" dirty="0">
                <a:solidFill>
                  <a:schemeClr val="bg1">
                    <a:lumMod val="85000"/>
                  </a:schemeClr>
                </a:solidFill>
                <a:latin typeface="Leelawadee" panose="020B0502040204020203" pitchFamily="34" charset="-34"/>
                <a:cs typeface="Leelawadee" panose="020B0502040204020203" pitchFamily="34" charset="-34"/>
              </a:rPr>
              <a:t>OVERVIEW</a:t>
            </a:r>
            <a:endParaRPr lang="pt-PT" b="1" i="0" dirty="0">
              <a:solidFill>
                <a:schemeClr val="bg1">
                  <a:lumMod val="85000"/>
                </a:schemeClr>
              </a:solidFill>
              <a:latin typeface="Leelawadee" panose="020B0502040204020203" pitchFamily="34" charset="-34"/>
              <a:cs typeface="Leelawadee" panose="020B0502040204020203" pitchFamily="34" charset="-34"/>
            </a:endParaRPr>
          </a:p>
        </p:txBody>
      </p:sp>
      <p:sp>
        <p:nvSpPr>
          <p:cNvPr id="4" name="Marcador de Posição do Texto 3">
            <a:extLst>
              <a:ext uri="{FF2B5EF4-FFF2-40B4-BE49-F238E27FC236}">
                <a16:creationId xmlns:a16="http://schemas.microsoft.com/office/drawing/2014/main" id="{9CC0C5A6-B634-4F8E-943F-9DF96FA30051}"/>
              </a:ext>
            </a:extLst>
          </p:cNvPr>
          <p:cNvSpPr>
            <a:spLocks noGrp="1"/>
          </p:cNvSpPr>
          <p:nvPr>
            <p:ph type="body" sz="quarter" idx="10" hasCustomPrompt="1"/>
          </p:nvPr>
        </p:nvSpPr>
        <p:spPr>
          <a:xfrm>
            <a:off x="6096000" y="2035175"/>
            <a:ext cx="5079082" cy="1393825"/>
          </a:xfrm>
          <a:prstGeom prst="rect">
            <a:avLst/>
          </a:prstGeom>
        </p:spPr>
        <p:txBody>
          <a:bodyPr>
            <a:noAutofit/>
          </a:bodyPr>
          <a:lstStyle>
            <a:lvl1pPr marL="0" marR="0" indent="0" algn="l" defTabSz="914400" rtl="0" eaLnBrk="1" fontAlgn="auto" latinLnBrk="0" hangingPunct="1">
              <a:lnSpc>
                <a:spcPct val="100000"/>
              </a:lnSpc>
              <a:spcBef>
                <a:spcPts val="0"/>
              </a:spcBef>
              <a:spcAft>
                <a:spcPts val="0"/>
              </a:spcAft>
              <a:buClrTx/>
              <a:buSzTx/>
              <a:buFontTx/>
              <a:buNone/>
              <a:tabLst/>
              <a:defRPr sz="2000" baseline="0">
                <a:ln>
                  <a:noFill/>
                </a:ln>
                <a:solidFill>
                  <a:schemeClr val="bg1"/>
                </a:solidFill>
                <a:effectLst/>
                <a:latin typeface="Leelawadee UI Semilight" panose="020B0402040204020203" pitchFamily="34" charset="-34"/>
                <a:cs typeface="Leelawadee UI Semilight" panose="020B0402040204020203" pitchFamily="34" charset="-34"/>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2000" b="0" i="0" u="none" strike="noStrike" kern="1200" cap="none" spc="0" normalizeH="0" baseline="0" noProof="0" dirty="0">
                <a:ln>
                  <a:noFill/>
                </a:ln>
                <a:solidFill>
                  <a:prstClr val="white"/>
                </a:solidFill>
                <a:effectLst/>
                <a:uLnTx/>
                <a:uFillTx/>
                <a:latin typeface="Leelawadee UI Semilight" panose="020B0402040204020203" pitchFamily="34" charset="-34"/>
                <a:ea typeface="+mn-ea"/>
                <a:cs typeface="Leelawadee UI Semilight" panose="020B0402040204020203" pitchFamily="34" charset="-34"/>
              </a:rPr>
              <a:t>Projeto de I&amp;D – Projeto Individual Nº 45215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2000" b="0" i="0" u="none" strike="noStrike" kern="1200" cap="none" spc="0" normalizeH="0" baseline="0" noProof="0" dirty="0">
                <a:ln>
                  <a:noFill/>
                </a:ln>
                <a:solidFill>
                  <a:prstClr val="white"/>
                </a:solidFill>
                <a:effectLst/>
                <a:uLnTx/>
                <a:uFillTx/>
                <a:latin typeface="Leelawadee UI Semilight" panose="020B0402040204020203" pitchFamily="34" charset="-34"/>
                <a:ea typeface="+mn-ea"/>
                <a:cs typeface="Leelawadee UI Semilight" panose="020B0402040204020203" pitchFamily="34" charset="-34"/>
              </a:rPr>
              <a:t>Início do Projeto: 01/01/2020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2000" b="0" i="0" u="none" strike="noStrike" kern="1200" cap="none" spc="0" normalizeH="0" baseline="0" noProof="0" dirty="0">
                <a:ln>
                  <a:noFill/>
                </a:ln>
                <a:solidFill>
                  <a:prstClr val="white"/>
                </a:solidFill>
                <a:effectLst/>
                <a:uLnTx/>
                <a:uFillTx/>
                <a:latin typeface="Leelawadee UI Semilight" panose="020B0402040204020203" pitchFamily="34" charset="-34"/>
                <a:ea typeface="+mn-ea"/>
                <a:cs typeface="Leelawadee UI Semilight" panose="020B0402040204020203" pitchFamily="34" charset="-34"/>
              </a:rPr>
              <a:t>Fim do Projeto: 31/12/2021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2000" b="0" i="0" u="none" strike="noStrike" kern="1200" cap="none" spc="0" normalizeH="0" baseline="0" noProof="0" dirty="0">
                <a:ln>
                  <a:noFill/>
                </a:ln>
                <a:solidFill>
                  <a:prstClr val="white"/>
                </a:solidFill>
                <a:effectLst/>
                <a:uLnTx/>
                <a:uFillTx/>
                <a:latin typeface="Leelawadee UI Semilight" panose="020B0402040204020203" pitchFamily="34" charset="-34"/>
                <a:ea typeface="+mn-ea"/>
                <a:cs typeface="Leelawadee UI Semilight" panose="020B0402040204020203" pitchFamily="34" charset="-34"/>
              </a:rPr>
              <a:t>Duração: 24 meses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1050" b="0" i="0" u="none" strike="noStrike" kern="1200" cap="none" spc="0" normalizeH="0" baseline="0" noProof="0" dirty="0">
              <a:ln>
                <a:noFill/>
              </a:ln>
              <a:solidFill>
                <a:prstClr val="white"/>
              </a:solidFill>
              <a:effectLst/>
              <a:uLnTx/>
              <a:uFillTx/>
              <a:latin typeface="Leelawadee UI Semilight" panose="020B0402040204020203" pitchFamily="34" charset="-34"/>
              <a:ea typeface="+mn-ea"/>
              <a:cs typeface="Leelawadee UI Semilight" panose="020B0402040204020203" pitchFamily="34" charset="-34"/>
            </a:endParaRPr>
          </a:p>
        </p:txBody>
      </p:sp>
      <p:pic>
        <p:nvPicPr>
          <p:cNvPr id="9" name="Imagem 8">
            <a:extLst>
              <a:ext uri="{FF2B5EF4-FFF2-40B4-BE49-F238E27FC236}">
                <a16:creationId xmlns:a16="http://schemas.microsoft.com/office/drawing/2014/main" id="{5A4E642D-CBB1-4D7D-B0FF-548D005BA3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77877" y="4416204"/>
            <a:ext cx="4095032" cy="5279366"/>
          </a:xfrm>
          <a:prstGeom prst="rect">
            <a:avLst/>
          </a:prstGeom>
          <a:effectLst>
            <a:outerShdw blurRad="127000" dist="76200" dir="5220000" sx="103000" sy="103000" algn="tr" rotWithShape="0">
              <a:prstClr val="black">
                <a:alpha val="36000"/>
              </a:prstClr>
            </a:outerShdw>
          </a:effectLst>
        </p:spPr>
      </p:pic>
      <p:pic>
        <p:nvPicPr>
          <p:cNvPr id="11" name="Imagem 10">
            <a:extLst>
              <a:ext uri="{FF2B5EF4-FFF2-40B4-BE49-F238E27FC236}">
                <a16:creationId xmlns:a16="http://schemas.microsoft.com/office/drawing/2014/main" id="{090C22AC-19DF-431E-B74F-B990D66426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44638" y="6113005"/>
            <a:ext cx="702724" cy="616884"/>
          </a:xfrm>
          <a:prstGeom prst="rect">
            <a:avLst/>
          </a:prstGeom>
          <a:effectLst>
            <a:outerShdw blurRad="127000" dist="76200" dir="5220000" sx="103000" sy="103000" algn="tr" rotWithShape="0">
              <a:prstClr val="black">
                <a:alpha val="36000"/>
              </a:prstClr>
            </a:outerShdw>
          </a:effectLst>
        </p:spPr>
      </p:pic>
      <p:cxnSp>
        <p:nvCxnSpPr>
          <p:cNvPr id="12" name="Conexão reta 11">
            <a:extLst>
              <a:ext uri="{FF2B5EF4-FFF2-40B4-BE49-F238E27FC236}">
                <a16:creationId xmlns:a16="http://schemas.microsoft.com/office/drawing/2014/main" id="{E96A11B6-FAC6-426A-B576-9ACEF489EE5B}"/>
              </a:ext>
            </a:extLst>
          </p:cNvPr>
          <p:cNvCxnSpPr/>
          <p:nvPr userDrawn="1"/>
        </p:nvCxnSpPr>
        <p:spPr>
          <a:xfrm>
            <a:off x="0" y="6262255"/>
            <a:ext cx="55036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xão reta 12">
            <a:extLst>
              <a:ext uri="{FF2B5EF4-FFF2-40B4-BE49-F238E27FC236}">
                <a16:creationId xmlns:a16="http://schemas.microsoft.com/office/drawing/2014/main" id="{4D599076-EE50-4E81-8212-98276FA85669}"/>
              </a:ext>
            </a:extLst>
          </p:cNvPr>
          <p:cNvCxnSpPr/>
          <p:nvPr userDrawn="1"/>
        </p:nvCxnSpPr>
        <p:spPr>
          <a:xfrm>
            <a:off x="6688347" y="6262255"/>
            <a:ext cx="55036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1446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CTION PLAN">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32095D11-C870-48CB-8F34-33DE2762AF5A}"/>
              </a:ext>
            </a:extLst>
          </p:cNvPr>
          <p:cNvSpPr txBox="1"/>
          <p:nvPr userDrawn="1"/>
        </p:nvSpPr>
        <p:spPr>
          <a:xfrm>
            <a:off x="5950634" y="317798"/>
            <a:ext cx="3613810" cy="707886"/>
          </a:xfrm>
          <a:prstGeom prst="rect">
            <a:avLst/>
          </a:prstGeom>
          <a:noFill/>
        </p:spPr>
        <p:txBody>
          <a:bodyPr wrap="none" rtlCol="0">
            <a:spAutoFit/>
          </a:bodyPr>
          <a:lstStyle/>
          <a:p>
            <a:r>
              <a:rPr lang="pt-PT" sz="4000" b="1" i="0" dirty="0">
                <a:solidFill>
                  <a:schemeClr val="bg1">
                    <a:lumMod val="85000"/>
                  </a:schemeClr>
                </a:solidFill>
                <a:latin typeface="Leelawadee" panose="020B0502040204020203" pitchFamily="34" charset="-34"/>
                <a:cs typeface="Leelawadee" panose="020B0502040204020203" pitchFamily="34" charset="-34"/>
              </a:rPr>
              <a:t>ACTION PLAN</a:t>
            </a:r>
            <a:endParaRPr lang="pt-PT" b="1" i="0" dirty="0">
              <a:solidFill>
                <a:schemeClr val="bg1">
                  <a:lumMod val="85000"/>
                </a:schemeClr>
              </a:solidFill>
              <a:latin typeface="Leelawadee" panose="020B0502040204020203" pitchFamily="34" charset="-34"/>
              <a:cs typeface="Leelawadee" panose="020B0502040204020203" pitchFamily="34" charset="-34"/>
            </a:endParaRPr>
          </a:p>
        </p:txBody>
      </p:sp>
      <p:sp>
        <p:nvSpPr>
          <p:cNvPr id="11" name="Marcador de Posição da Tabela 10">
            <a:extLst>
              <a:ext uri="{FF2B5EF4-FFF2-40B4-BE49-F238E27FC236}">
                <a16:creationId xmlns:a16="http://schemas.microsoft.com/office/drawing/2014/main" id="{558EC9B4-2EE8-4869-9EE5-280E02589CFE}"/>
              </a:ext>
            </a:extLst>
          </p:cNvPr>
          <p:cNvSpPr>
            <a:spLocks noGrp="1"/>
          </p:cNvSpPr>
          <p:nvPr>
            <p:ph type="tbl" sz="quarter" idx="10"/>
          </p:nvPr>
        </p:nvSpPr>
        <p:spPr>
          <a:xfrm>
            <a:off x="1674019" y="1202499"/>
            <a:ext cx="8843962" cy="4185955"/>
          </a:xfrm>
          <a:prstGeom prst="rect">
            <a:avLst/>
          </a:prstGeom>
        </p:spPr>
        <p:txBody>
          <a:bodyPr/>
          <a:lstStyle>
            <a:lvl1pPr algn="ctr">
              <a:defRPr/>
            </a:lvl1pPr>
          </a:lstStyle>
          <a:p>
            <a:endParaRPr lang="pt-PT"/>
          </a:p>
        </p:txBody>
      </p:sp>
      <p:pic>
        <p:nvPicPr>
          <p:cNvPr id="9" name="Imagem 8">
            <a:extLst>
              <a:ext uri="{FF2B5EF4-FFF2-40B4-BE49-F238E27FC236}">
                <a16:creationId xmlns:a16="http://schemas.microsoft.com/office/drawing/2014/main" id="{7BF16518-BFE6-4DF9-8B45-68864D2B93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77877" y="4416204"/>
            <a:ext cx="4095032" cy="5279366"/>
          </a:xfrm>
          <a:prstGeom prst="rect">
            <a:avLst/>
          </a:prstGeom>
          <a:effectLst>
            <a:outerShdw blurRad="127000" dist="76200" dir="5220000" sx="103000" sy="103000" algn="tr" rotWithShape="0">
              <a:prstClr val="black">
                <a:alpha val="36000"/>
              </a:prstClr>
            </a:outerShdw>
          </a:effectLst>
        </p:spPr>
      </p:pic>
      <p:pic>
        <p:nvPicPr>
          <p:cNvPr id="12" name="Imagem 11">
            <a:extLst>
              <a:ext uri="{FF2B5EF4-FFF2-40B4-BE49-F238E27FC236}">
                <a16:creationId xmlns:a16="http://schemas.microsoft.com/office/drawing/2014/main" id="{B022B8E6-EDF2-4B76-AB07-9982093536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44638" y="6113005"/>
            <a:ext cx="702724" cy="616884"/>
          </a:xfrm>
          <a:prstGeom prst="rect">
            <a:avLst/>
          </a:prstGeom>
          <a:effectLst>
            <a:outerShdw blurRad="127000" dist="76200" dir="5220000" sx="103000" sy="103000" algn="tr" rotWithShape="0">
              <a:prstClr val="black">
                <a:alpha val="36000"/>
              </a:prstClr>
            </a:outerShdw>
          </a:effectLst>
        </p:spPr>
      </p:pic>
      <p:cxnSp>
        <p:nvCxnSpPr>
          <p:cNvPr id="13" name="Conexão reta 12">
            <a:extLst>
              <a:ext uri="{FF2B5EF4-FFF2-40B4-BE49-F238E27FC236}">
                <a16:creationId xmlns:a16="http://schemas.microsoft.com/office/drawing/2014/main" id="{EEDC4264-6B04-410B-A9FB-7D4F253F6CE4}"/>
              </a:ext>
            </a:extLst>
          </p:cNvPr>
          <p:cNvCxnSpPr/>
          <p:nvPr userDrawn="1"/>
        </p:nvCxnSpPr>
        <p:spPr>
          <a:xfrm>
            <a:off x="0" y="6262255"/>
            <a:ext cx="55036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Conexão reta 13">
            <a:extLst>
              <a:ext uri="{FF2B5EF4-FFF2-40B4-BE49-F238E27FC236}">
                <a16:creationId xmlns:a16="http://schemas.microsoft.com/office/drawing/2014/main" id="{494A6838-2A58-411F-8AED-0DB8B8EA99B1}"/>
              </a:ext>
            </a:extLst>
          </p:cNvPr>
          <p:cNvCxnSpPr/>
          <p:nvPr userDrawn="1"/>
        </p:nvCxnSpPr>
        <p:spPr>
          <a:xfrm>
            <a:off x="6688347" y="6262255"/>
            <a:ext cx="55036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5977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TREGÁVEIS">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32095D11-C870-48CB-8F34-33DE2762AF5A}"/>
              </a:ext>
            </a:extLst>
          </p:cNvPr>
          <p:cNvSpPr txBox="1"/>
          <p:nvPr userDrawn="1"/>
        </p:nvSpPr>
        <p:spPr>
          <a:xfrm>
            <a:off x="5950634" y="317798"/>
            <a:ext cx="3532314" cy="707886"/>
          </a:xfrm>
          <a:prstGeom prst="rect">
            <a:avLst/>
          </a:prstGeom>
          <a:noFill/>
        </p:spPr>
        <p:txBody>
          <a:bodyPr wrap="none" rtlCol="0">
            <a:spAutoFit/>
          </a:bodyPr>
          <a:lstStyle/>
          <a:p>
            <a:r>
              <a:rPr lang="pt-PT" sz="4000" b="1" i="0" dirty="0">
                <a:solidFill>
                  <a:schemeClr val="bg1">
                    <a:lumMod val="85000"/>
                  </a:schemeClr>
                </a:solidFill>
                <a:latin typeface="Leelawadee" panose="020B0502040204020203" pitchFamily="34" charset="-34"/>
                <a:cs typeface="Leelawadee" panose="020B0502040204020203" pitchFamily="34" charset="-34"/>
              </a:rPr>
              <a:t>ENTREGÁVEIS</a:t>
            </a:r>
            <a:endParaRPr lang="pt-PT" b="1" i="0" dirty="0">
              <a:solidFill>
                <a:schemeClr val="bg1">
                  <a:lumMod val="85000"/>
                </a:schemeClr>
              </a:solidFill>
              <a:latin typeface="Leelawadee" panose="020B0502040204020203" pitchFamily="34" charset="-34"/>
              <a:cs typeface="Leelawadee" panose="020B0502040204020203" pitchFamily="34" charset="-34"/>
            </a:endParaRPr>
          </a:p>
        </p:txBody>
      </p:sp>
      <p:sp>
        <p:nvSpPr>
          <p:cNvPr id="11" name="Marcador de Posição da Tabela 10">
            <a:extLst>
              <a:ext uri="{FF2B5EF4-FFF2-40B4-BE49-F238E27FC236}">
                <a16:creationId xmlns:a16="http://schemas.microsoft.com/office/drawing/2014/main" id="{558EC9B4-2EE8-4869-9EE5-280E02589CFE}"/>
              </a:ext>
            </a:extLst>
          </p:cNvPr>
          <p:cNvSpPr>
            <a:spLocks noGrp="1"/>
          </p:cNvSpPr>
          <p:nvPr>
            <p:ph type="tbl" sz="quarter" idx="10"/>
          </p:nvPr>
        </p:nvSpPr>
        <p:spPr>
          <a:xfrm>
            <a:off x="1674019" y="1202499"/>
            <a:ext cx="8843962" cy="4185955"/>
          </a:xfrm>
          <a:prstGeom prst="rect">
            <a:avLst/>
          </a:prstGeom>
        </p:spPr>
        <p:txBody>
          <a:bodyPr/>
          <a:lstStyle/>
          <a:p>
            <a:endParaRPr lang="pt-PT"/>
          </a:p>
        </p:txBody>
      </p:sp>
      <p:pic>
        <p:nvPicPr>
          <p:cNvPr id="9" name="Imagem 8">
            <a:extLst>
              <a:ext uri="{FF2B5EF4-FFF2-40B4-BE49-F238E27FC236}">
                <a16:creationId xmlns:a16="http://schemas.microsoft.com/office/drawing/2014/main" id="{1B160798-F06A-41CF-98C7-6B937C8E75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77877" y="4416204"/>
            <a:ext cx="4095032" cy="5279366"/>
          </a:xfrm>
          <a:prstGeom prst="rect">
            <a:avLst/>
          </a:prstGeom>
          <a:effectLst>
            <a:outerShdw blurRad="127000" dist="76200" dir="5220000" sx="103000" sy="103000" algn="tr" rotWithShape="0">
              <a:prstClr val="black">
                <a:alpha val="36000"/>
              </a:prstClr>
            </a:outerShdw>
          </a:effectLst>
        </p:spPr>
      </p:pic>
      <p:pic>
        <p:nvPicPr>
          <p:cNvPr id="12" name="Imagem 11">
            <a:extLst>
              <a:ext uri="{FF2B5EF4-FFF2-40B4-BE49-F238E27FC236}">
                <a16:creationId xmlns:a16="http://schemas.microsoft.com/office/drawing/2014/main" id="{C10F4EE2-BF35-4AB8-A314-03AD0096BFC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44638" y="6113005"/>
            <a:ext cx="702724" cy="616884"/>
          </a:xfrm>
          <a:prstGeom prst="rect">
            <a:avLst/>
          </a:prstGeom>
          <a:effectLst>
            <a:outerShdw blurRad="127000" dist="76200" dir="5220000" sx="103000" sy="103000" algn="tr" rotWithShape="0">
              <a:prstClr val="black">
                <a:alpha val="36000"/>
              </a:prstClr>
            </a:outerShdw>
          </a:effectLst>
        </p:spPr>
      </p:pic>
      <p:cxnSp>
        <p:nvCxnSpPr>
          <p:cNvPr id="13" name="Conexão reta 12">
            <a:extLst>
              <a:ext uri="{FF2B5EF4-FFF2-40B4-BE49-F238E27FC236}">
                <a16:creationId xmlns:a16="http://schemas.microsoft.com/office/drawing/2014/main" id="{87AC52F4-8209-4E42-AFDF-A6873A34C031}"/>
              </a:ext>
            </a:extLst>
          </p:cNvPr>
          <p:cNvCxnSpPr/>
          <p:nvPr userDrawn="1"/>
        </p:nvCxnSpPr>
        <p:spPr>
          <a:xfrm>
            <a:off x="0" y="6262255"/>
            <a:ext cx="55036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Conexão reta 13">
            <a:extLst>
              <a:ext uri="{FF2B5EF4-FFF2-40B4-BE49-F238E27FC236}">
                <a16:creationId xmlns:a16="http://schemas.microsoft.com/office/drawing/2014/main" id="{F325FABC-961B-4AA4-A7A7-A7946B108DC6}"/>
              </a:ext>
            </a:extLst>
          </p:cNvPr>
          <p:cNvCxnSpPr/>
          <p:nvPr userDrawn="1"/>
        </p:nvCxnSpPr>
        <p:spPr>
          <a:xfrm>
            <a:off x="6688347" y="6262255"/>
            <a:ext cx="55036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2453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PARCEIROS/FINANCIADORES">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69FE674B-B5DB-4681-A394-AD45237A25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77877" y="4470084"/>
            <a:ext cx="4095032" cy="5279366"/>
          </a:xfrm>
          <a:prstGeom prst="rect">
            <a:avLst/>
          </a:prstGeom>
          <a:effectLst>
            <a:outerShdw blurRad="127000" dist="76200" dir="5220000" sx="103000" sy="103000" algn="tr" rotWithShape="0">
              <a:prstClr val="black">
                <a:alpha val="36000"/>
              </a:prstClr>
            </a:outerShdw>
          </a:effectLst>
        </p:spPr>
      </p:pic>
      <p:pic>
        <p:nvPicPr>
          <p:cNvPr id="10" name="Imagem 9">
            <a:extLst>
              <a:ext uri="{FF2B5EF4-FFF2-40B4-BE49-F238E27FC236}">
                <a16:creationId xmlns:a16="http://schemas.microsoft.com/office/drawing/2014/main" id="{6204229A-2720-48F2-B320-B9A3F288F56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47371" y="6138906"/>
            <a:ext cx="702724" cy="616884"/>
          </a:xfrm>
          <a:prstGeom prst="rect">
            <a:avLst/>
          </a:prstGeom>
          <a:effectLst>
            <a:outerShdw blurRad="127000" dist="76200" dir="5220000" sx="103000" sy="103000" algn="tr" rotWithShape="0">
              <a:prstClr val="black">
                <a:alpha val="36000"/>
              </a:prstClr>
            </a:outerShdw>
          </a:effectLst>
        </p:spPr>
      </p:pic>
      <p:cxnSp>
        <p:nvCxnSpPr>
          <p:cNvPr id="15" name="Conexão reta 14">
            <a:extLst>
              <a:ext uri="{FF2B5EF4-FFF2-40B4-BE49-F238E27FC236}">
                <a16:creationId xmlns:a16="http://schemas.microsoft.com/office/drawing/2014/main" id="{3CF36B92-10FA-45E2-8DEB-389300CFCB74}"/>
              </a:ext>
            </a:extLst>
          </p:cNvPr>
          <p:cNvCxnSpPr/>
          <p:nvPr userDrawn="1"/>
        </p:nvCxnSpPr>
        <p:spPr>
          <a:xfrm>
            <a:off x="-5525424" y="6316135"/>
            <a:ext cx="55036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Conexão reta 15">
            <a:extLst>
              <a:ext uri="{FF2B5EF4-FFF2-40B4-BE49-F238E27FC236}">
                <a16:creationId xmlns:a16="http://schemas.microsoft.com/office/drawing/2014/main" id="{4EB668F8-93B9-4B9F-ABC1-4728E0112BCB}"/>
              </a:ext>
            </a:extLst>
          </p:cNvPr>
          <p:cNvCxnSpPr/>
          <p:nvPr userDrawn="1"/>
        </p:nvCxnSpPr>
        <p:spPr>
          <a:xfrm>
            <a:off x="12192000" y="6316135"/>
            <a:ext cx="55036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CaixaDeTexto 1">
            <a:extLst>
              <a:ext uri="{FF2B5EF4-FFF2-40B4-BE49-F238E27FC236}">
                <a16:creationId xmlns:a16="http://schemas.microsoft.com/office/drawing/2014/main" id="{32095D11-C870-48CB-8F34-33DE2762AF5A}"/>
              </a:ext>
            </a:extLst>
          </p:cNvPr>
          <p:cNvSpPr txBox="1"/>
          <p:nvPr userDrawn="1"/>
        </p:nvSpPr>
        <p:spPr>
          <a:xfrm>
            <a:off x="4595544" y="849331"/>
            <a:ext cx="2756973" cy="707886"/>
          </a:xfrm>
          <a:prstGeom prst="rect">
            <a:avLst/>
          </a:prstGeom>
          <a:noFill/>
        </p:spPr>
        <p:txBody>
          <a:bodyPr wrap="none" rtlCol="0">
            <a:spAutoFit/>
          </a:bodyPr>
          <a:lstStyle/>
          <a:p>
            <a:r>
              <a:rPr lang="pt-PT" sz="4000" b="1" i="0" dirty="0">
                <a:solidFill>
                  <a:schemeClr val="bg1">
                    <a:lumMod val="85000"/>
                  </a:schemeClr>
                </a:solidFill>
                <a:latin typeface="Leelawadee" panose="020B0502040204020203" pitchFamily="34" charset="-34"/>
                <a:cs typeface="Leelawadee" panose="020B0502040204020203" pitchFamily="34" charset="-34"/>
              </a:rPr>
              <a:t>PARTNERS</a:t>
            </a:r>
            <a:endParaRPr lang="pt-PT" b="1" i="0" dirty="0">
              <a:solidFill>
                <a:schemeClr val="bg1">
                  <a:lumMod val="85000"/>
                </a:schemeClr>
              </a:solidFill>
              <a:latin typeface="Leelawadee" panose="020B0502040204020203" pitchFamily="34" charset="-34"/>
              <a:cs typeface="Leelawadee" panose="020B0502040204020203" pitchFamily="34" charset="-34"/>
            </a:endParaRPr>
          </a:p>
        </p:txBody>
      </p:sp>
      <p:sp>
        <p:nvSpPr>
          <p:cNvPr id="12" name="CaixaDeTexto 11">
            <a:extLst>
              <a:ext uri="{FF2B5EF4-FFF2-40B4-BE49-F238E27FC236}">
                <a16:creationId xmlns:a16="http://schemas.microsoft.com/office/drawing/2014/main" id="{C4781285-0EB7-458B-9E17-0A19FF7D0C04}"/>
              </a:ext>
            </a:extLst>
          </p:cNvPr>
          <p:cNvSpPr txBox="1"/>
          <p:nvPr userDrawn="1"/>
        </p:nvSpPr>
        <p:spPr>
          <a:xfrm>
            <a:off x="3951021" y="3605904"/>
            <a:ext cx="4289957" cy="707886"/>
          </a:xfrm>
          <a:prstGeom prst="rect">
            <a:avLst/>
          </a:prstGeom>
          <a:noFill/>
        </p:spPr>
        <p:txBody>
          <a:bodyPr wrap="square" rtlCol="0">
            <a:spAutoFit/>
          </a:bodyPr>
          <a:lstStyle/>
          <a:p>
            <a:r>
              <a:rPr lang="pt-PT" sz="4000" b="1" i="0" dirty="0" err="1">
                <a:solidFill>
                  <a:schemeClr val="bg1">
                    <a:lumMod val="85000"/>
                  </a:schemeClr>
                </a:solidFill>
                <a:latin typeface="Leelawadee" panose="020B0502040204020203" pitchFamily="34" charset="-34"/>
                <a:cs typeface="Leelawadee" panose="020B0502040204020203" pitchFamily="34" charset="-34"/>
              </a:rPr>
              <a:t>Co-financed</a:t>
            </a:r>
            <a:r>
              <a:rPr lang="pt-PT" sz="4000" b="1" i="0" dirty="0">
                <a:solidFill>
                  <a:schemeClr val="bg1">
                    <a:lumMod val="85000"/>
                  </a:schemeClr>
                </a:solidFill>
                <a:latin typeface="Leelawadee" panose="020B0502040204020203" pitchFamily="34" charset="-34"/>
                <a:cs typeface="Leelawadee" panose="020B0502040204020203" pitchFamily="34" charset="-34"/>
              </a:rPr>
              <a:t> </a:t>
            </a:r>
            <a:r>
              <a:rPr lang="pt-PT" sz="4000" b="1" i="0" dirty="0" err="1">
                <a:solidFill>
                  <a:schemeClr val="bg1">
                    <a:lumMod val="85000"/>
                  </a:schemeClr>
                </a:solidFill>
                <a:latin typeface="Leelawadee" panose="020B0502040204020203" pitchFamily="34" charset="-34"/>
                <a:cs typeface="Leelawadee" panose="020B0502040204020203" pitchFamily="34" charset="-34"/>
              </a:rPr>
              <a:t>by</a:t>
            </a:r>
            <a:endParaRPr lang="pt-PT" b="1" i="0" dirty="0">
              <a:solidFill>
                <a:schemeClr val="bg1">
                  <a:lumMod val="85000"/>
                </a:schemeClr>
              </a:solidFill>
              <a:latin typeface="Leelawadee" panose="020B0502040204020203" pitchFamily="34" charset="-34"/>
              <a:cs typeface="Leelawadee" panose="020B0502040204020203" pitchFamily="34" charset="-34"/>
            </a:endParaRPr>
          </a:p>
        </p:txBody>
      </p:sp>
      <p:pic>
        <p:nvPicPr>
          <p:cNvPr id="14" name="Imagem 13">
            <a:extLst>
              <a:ext uri="{FF2B5EF4-FFF2-40B4-BE49-F238E27FC236}">
                <a16:creationId xmlns:a16="http://schemas.microsoft.com/office/drawing/2014/main" id="{BE7AC76C-5B0A-48E9-9064-60B714E541C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21495" y="1790509"/>
            <a:ext cx="972557" cy="972557"/>
          </a:xfrm>
          <a:prstGeom prst="rect">
            <a:avLst/>
          </a:prstGeom>
        </p:spPr>
      </p:pic>
      <p:pic>
        <p:nvPicPr>
          <p:cNvPr id="17" name="Imagem 16">
            <a:extLst>
              <a:ext uri="{FF2B5EF4-FFF2-40B4-BE49-F238E27FC236}">
                <a16:creationId xmlns:a16="http://schemas.microsoft.com/office/drawing/2014/main" id="{7666F3A4-6D72-4A6A-9E61-689053D9CA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075478" y="1892558"/>
            <a:ext cx="1818928" cy="846963"/>
          </a:xfrm>
          <a:prstGeom prst="rect">
            <a:avLst/>
          </a:prstGeom>
        </p:spPr>
      </p:pic>
      <p:grpSp>
        <p:nvGrpSpPr>
          <p:cNvPr id="3" name="Agrupar 2">
            <a:extLst>
              <a:ext uri="{FF2B5EF4-FFF2-40B4-BE49-F238E27FC236}">
                <a16:creationId xmlns:a16="http://schemas.microsoft.com/office/drawing/2014/main" id="{91E0CFE7-54AB-403F-8707-0A7504AECBB8}"/>
              </a:ext>
            </a:extLst>
          </p:cNvPr>
          <p:cNvGrpSpPr/>
          <p:nvPr userDrawn="1"/>
        </p:nvGrpSpPr>
        <p:grpSpPr>
          <a:xfrm>
            <a:off x="3866382" y="4663374"/>
            <a:ext cx="4459235" cy="427414"/>
            <a:chOff x="987868" y="4745537"/>
            <a:chExt cx="4459235" cy="427414"/>
          </a:xfrm>
        </p:grpSpPr>
        <p:pic>
          <p:nvPicPr>
            <p:cNvPr id="18" name="Imagem 17">
              <a:extLst>
                <a:ext uri="{FF2B5EF4-FFF2-40B4-BE49-F238E27FC236}">
                  <a16:creationId xmlns:a16="http://schemas.microsoft.com/office/drawing/2014/main" id="{5F0AB7ED-7DC9-499B-9678-F91E5C8FE74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87868" y="4745537"/>
              <a:ext cx="1269574" cy="427414"/>
            </a:xfrm>
            <a:prstGeom prst="rect">
              <a:avLst/>
            </a:prstGeom>
          </p:spPr>
        </p:pic>
        <p:pic>
          <p:nvPicPr>
            <p:cNvPr id="19" name="Imagem 18">
              <a:extLst>
                <a:ext uri="{FF2B5EF4-FFF2-40B4-BE49-F238E27FC236}">
                  <a16:creationId xmlns:a16="http://schemas.microsoft.com/office/drawing/2014/main" id="{2EC9BA8E-9450-480F-858A-C2399CD831B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520775" y="4779451"/>
              <a:ext cx="1149485" cy="350234"/>
            </a:xfrm>
            <a:prstGeom prst="rect">
              <a:avLst/>
            </a:prstGeom>
          </p:spPr>
        </p:pic>
        <p:pic>
          <p:nvPicPr>
            <p:cNvPr id="21" name="Imagem 20" descr="Uma imagem com texto&#10;&#10;Descrição gerada automaticamente">
              <a:extLst>
                <a:ext uri="{FF2B5EF4-FFF2-40B4-BE49-F238E27FC236}">
                  <a16:creationId xmlns:a16="http://schemas.microsoft.com/office/drawing/2014/main" id="{9EDCBE1A-6C9E-4669-A3D1-A6DF5946899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933593" y="4779451"/>
              <a:ext cx="1513510" cy="361118"/>
            </a:xfrm>
            <a:prstGeom prst="rect">
              <a:avLst/>
            </a:prstGeom>
          </p:spPr>
        </p:pic>
      </p:grpSp>
    </p:spTree>
    <p:extLst>
      <p:ext uri="{BB962C8B-B14F-4D97-AF65-F5344CB8AC3E}">
        <p14:creationId xmlns:p14="http://schemas.microsoft.com/office/powerpoint/2010/main" val="3234112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par>
                                <p:cTn id="15" presetID="42" presetClass="path" presetSubtype="0" accel="50000" decel="50000" fill="hold" nodeType="withEffect">
                                  <p:stCondLst>
                                    <p:cond delay="0"/>
                                  </p:stCondLst>
                                  <p:childTnLst>
                                    <p:animMotion origin="layout" path="M -1.04167E-6 -4.81481E-6 L -0.43633 -4.81481E-6 " pathEditMode="relative" rAng="0" ptsTypes="AA">
                                      <p:cBhvr>
                                        <p:cTn id="16" dur="500" fill="hold"/>
                                        <p:tgtEl>
                                          <p:spTgt spid="16"/>
                                        </p:tgtEl>
                                        <p:attrNameLst>
                                          <p:attrName>ppt_x</p:attrName>
                                          <p:attrName>ppt_y</p:attrName>
                                        </p:attrNameLst>
                                      </p:cBhvr>
                                      <p:rCtr x="-21823" y="0"/>
                                    </p:animMotion>
                                  </p:childTnLst>
                                </p:cTn>
                              </p:par>
                              <p:par>
                                <p:cTn id="17" presetID="42" presetClass="path" presetSubtype="0" accel="50000" decel="50000" fill="hold" nodeType="withEffect">
                                  <p:stCondLst>
                                    <p:cond delay="0"/>
                                  </p:stCondLst>
                                  <p:childTnLst>
                                    <p:animMotion origin="layout" path="M 3.95833E-6 -4.81481E-6 L 0.43281 -4.81481E-6 " pathEditMode="relative" rAng="0" ptsTypes="AA">
                                      <p:cBhvr>
                                        <p:cTn id="18" dur="500" fill="hold"/>
                                        <p:tgtEl>
                                          <p:spTgt spid="15"/>
                                        </p:tgtEl>
                                        <p:attrNameLst>
                                          <p:attrName>ppt_x</p:attrName>
                                          <p:attrName>ppt_y</p:attrName>
                                        </p:attrNameLst>
                                      </p:cBhvr>
                                      <p:rCtr x="21641" y="0"/>
                                    </p:animMotion>
                                  </p:childTnLst>
                                </p:cTn>
                              </p:par>
                            </p:childTnLst>
                          </p:cTn>
                        </p:par>
                        <p:par>
                          <p:cTn id="19" fill="hold">
                            <p:stCondLst>
                              <p:cond delay="500"/>
                            </p:stCondLst>
                            <p:childTnLst>
                              <p:par>
                                <p:cTn id="20" presetID="42" presetClass="entr" presetSubtype="0"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42"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xit" presetSubtype="8" fill="hold" grpId="1" nodeType="clickEffect">
                                  <p:stCondLst>
                                    <p:cond delay="0"/>
                                  </p:stCondLst>
                                  <p:childTnLst>
                                    <p:anim calcmode="lin" valueType="num">
                                      <p:cBhvr additive="base">
                                        <p:cTn id="34" dur="500"/>
                                        <p:tgtEl>
                                          <p:spTgt spid="12"/>
                                        </p:tgtEl>
                                        <p:attrNameLst>
                                          <p:attrName>ppt_x</p:attrName>
                                        </p:attrNameLst>
                                      </p:cBhvr>
                                      <p:tavLst>
                                        <p:tav tm="0">
                                          <p:val>
                                            <p:strVal val="ppt_x"/>
                                          </p:val>
                                        </p:tav>
                                        <p:tav tm="100000">
                                          <p:val>
                                            <p:strVal val="0-ppt_w/2"/>
                                          </p:val>
                                        </p:tav>
                                      </p:tavLst>
                                    </p:anim>
                                    <p:anim calcmode="lin" valueType="num">
                                      <p:cBhvr additive="base">
                                        <p:cTn id="35" dur="500"/>
                                        <p:tgtEl>
                                          <p:spTgt spid="12"/>
                                        </p:tgtEl>
                                        <p:attrNameLst>
                                          <p:attrName>ppt_y</p:attrName>
                                        </p:attrNameLst>
                                      </p:cBhvr>
                                      <p:tavLst>
                                        <p:tav tm="0">
                                          <p:val>
                                            <p:strVal val="ppt_y"/>
                                          </p:val>
                                        </p:tav>
                                        <p:tav tm="100000">
                                          <p:val>
                                            <p:strVal val="ppt_y"/>
                                          </p:val>
                                        </p:tav>
                                      </p:tavLst>
                                    </p:anim>
                                    <p:set>
                                      <p:cBhvr>
                                        <p:cTn id="36" dur="1" fill="hold">
                                          <p:stCondLst>
                                            <p:cond delay="499"/>
                                          </p:stCondLst>
                                        </p:cTn>
                                        <p:tgtEl>
                                          <p:spTgt spid="12"/>
                                        </p:tgtEl>
                                        <p:attrNameLst>
                                          <p:attrName>style.visibility</p:attrName>
                                        </p:attrNameLst>
                                      </p:cBhvr>
                                      <p:to>
                                        <p:strVal val="hidden"/>
                                      </p:to>
                                    </p:set>
                                  </p:childTnLst>
                                </p:cTn>
                              </p:par>
                              <p:par>
                                <p:cTn id="37" presetID="2" presetClass="exit" presetSubtype="8" fill="hold" grpId="1" nodeType="withEffect">
                                  <p:stCondLst>
                                    <p:cond delay="0"/>
                                  </p:stCondLst>
                                  <p:childTnLst>
                                    <p:anim calcmode="lin" valueType="num">
                                      <p:cBhvr additive="base">
                                        <p:cTn id="38" dur="500"/>
                                        <p:tgtEl>
                                          <p:spTgt spid="2"/>
                                        </p:tgtEl>
                                        <p:attrNameLst>
                                          <p:attrName>ppt_x</p:attrName>
                                        </p:attrNameLst>
                                      </p:cBhvr>
                                      <p:tavLst>
                                        <p:tav tm="0">
                                          <p:val>
                                            <p:strVal val="ppt_x"/>
                                          </p:val>
                                        </p:tav>
                                        <p:tav tm="100000">
                                          <p:val>
                                            <p:strVal val="0-ppt_w/2"/>
                                          </p:val>
                                        </p:tav>
                                      </p:tavLst>
                                    </p:anim>
                                    <p:anim calcmode="lin" valueType="num">
                                      <p:cBhvr additive="base">
                                        <p:cTn id="39" dur="500"/>
                                        <p:tgtEl>
                                          <p:spTgt spid="2"/>
                                        </p:tgtEl>
                                        <p:attrNameLst>
                                          <p:attrName>ppt_y</p:attrName>
                                        </p:attrNameLst>
                                      </p:cBhvr>
                                      <p:tavLst>
                                        <p:tav tm="0">
                                          <p:val>
                                            <p:strVal val="ppt_y"/>
                                          </p:val>
                                        </p:tav>
                                        <p:tav tm="100000">
                                          <p:val>
                                            <p:strVal val="ppt_y"/>
                                          </p:val>
                                        </p:tav>
                                      </p:tavLst>
                                    </p:anim>
                                    <p:set>
                                      <p:cBhvr>
                                        <p:cTn id="40" dur="1" fill="hold">
                                          <p:stCondLst>
                                            <p:cond delay="499"/>
                                          </p:stCondLst>
                                        </p:cTn>
                                        <p:tgtEl>
                                          <p:spTgt spid="2"/>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16"/>
                                        </p:tgtEl>
                                      </p:cBhvr>
                                    </p:animEffect>
                                    <p:set>
                                      <p:cBhvr>
                                        <p:cTn id="43" dur="1" fill="hold">
                                          <p:stCondLst>
                                            <p:cond delay="499"/>
                                          </p:stCondLst>
                                        </p:cTn>
                                        <p:tgtEl>
                                          <p:spTgt spid="16"/>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15"/>
                                        </p:tgtEl>
                                      </p:cBhvr>
                                    </p:animEffect>
                                    <p:set>
                                      <p:cBhvr>
                                        <p:cTn id="46" dur="1" fill="hold">
                                          <p:stCondLst>
                                            <p:cond delay="499"/>
                                          </p:stCondLst>
                                        </p:cTn>
                                        <p:tgtEl>
                                          <p:spTgt spid="15"/>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8"/>
                                        </p:tgtEl>
                                      </p:cBhvr>
                                    </p:animEffect>
                                    <p:set>
                                      <p:cBhvr>
                                        <p:cTn id="49" dur="1" fill="hold">
                                          <p:stCondLst>
                                            <p:cond delay="499"/>
                                          </p:stCondLst>
                                        </p:cTn>
                                        <p:tgtEl>
                                          <p:spTgt spid="8"/>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10"/>
                                        </p:tgtEl>
                                      </p:cBhvr>
                                    </p:animEffect>
                                    <p:set>
                                      <p:cBhvr>
                                        <p:cTn id="5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2" grpId="0"/>
      <p:bldP spid="12" grpId="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TIVOS">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32095D11-C870-48CB-8F34-33DE2762AF5A}"/>
              </a:ext>
            </a:extLst>
          </p:cNvPr>
          <p:cNvSpPr txBox="1"/>
          <p:nvPr userDrawn="1"/>
        </p:nvSpPr>
        <p:spPr>
          <a:xfrm>
            <a:off x="3375488" y="445454"/>
            <a:ext cx="4518801" cy="707886"/>
          </a:xfrm>
          <a:prstGeom prst="rect">
            <a:avLst/>
          </a:prstGeom>
          <a:noFill/>
        </p:spPr>
        <p:txBody>
          <a:bodyPr wrap="none" rtlCol="0">
            <a:spAutoFit/>
          </a:bodyPr>
          <a:lstStyle/>
          <a:p>
            <a:r>
              <a:rPr lang="pt-PT" sz="4000" b="1" i="0" dirty="0" err="1">
                <a:solidFill>
                  <a:schemeClr val="bg1">
                    <a:lumMod val="85000"/>
                  </a:schemeClr>
                </a:solidFill>
                <a:latin typeface="Leelawadee" panose="020B0502040204020203" pitchFamily="34" charset="-34"/>
                <a:cs typeface="Leelawadee" panose="020B0502040204020203" pitchFamily="34" charset="-34"/>
              </a:rPr>
              <a:t>Contextualization</a:t>
            </a:r>
            <a:endParaRPr lang="pt-PT" b="1" i="0" dirty="0">
              <a:solidFill>
                <a:schemeClr val="bg1">
                  <a:lumMod val="85000"/>
                </a:schemeClr>
              </a:solidFill>
              <a:latin typeface="Leelawadee" panose="020B0502040204020203" pitchFamily="34" charset="-34"/>
              <a:cs typeface="Leelawadee" panose="020B0502040204020203" pitchFamily="34" charset="-34"/>
            </a:endParaRPr>
          </a:p>
        </p:txBody>
      </p:sp>
      <p:sp>
        <p:nvSpPr>
          <p:cNvPr id="4" name="Marcador de Posição do Texto 3">
            <a:extLst>
              <a:ext uri="{FF2B5EF4-FFF2-40B4-BE49-F238E27FC236}">
                <a16:creationId xmlns:a16="http://schemas.microsoft.com/office/drawing/2014/main" id="{9CC0C5A6-B634-4F8E-943F-9DF96FA30051}"/>
              </a:ext>
            </a:extLst>
          </p:cNvPr>
          <p:cNvSpPr>
            <a:spLocks noGrp="1"/>
          </p:cNvSpPr>
          <p:nvPr>
            <p:ph type="body" sz="quarter" idx="10" hasCustomPrompt="1"/>
          </p:nvPr>
        </p:nvSpPr>
        <p:spPr>
          <a:xfrm>
            <a:off x="3095348" y="1910888"/>
            <a:ext cx="5079082" cy="1393825"/>
          </a:xfrm>
          <a:prstGeom prst="rect">
            <a:avLst/>
          </a:prstGeom>
        </p:spPr>
        <p:txBody>
          <a:bodyPr>
            <a:noAutofit/>
          </a:bodyPr>
          <a:lstStyle>
            <a:lvl1pPr marL="0" marR="0" indent="0" algn="l" defTabSz="914400" rtl="0" eaLnBrk="1" fontAlgn="auto" latinLnBrk="0" hangingPunct="1">
              <a:lnSpc>
                <a:spcPct val="100000"/>
              </a:lnSpc>
              <a:spcBef>
                <a:spcPts val="0"/>
              </a:spcBef>
              <a:spcAft>
                <a:spcPts val="0"/>
              </a:spcAft>
              <a:buClrTx/>
              <a:buSzTx/>
              <a:buFontTx/>
              <a:buNone/>
              <a:tabLst/>
              <a:defRPr sz="2000" baseline="0">
                <a:ln>
                  <a:noFill/>
                </a:ln>
                <a:solidFill>
                  <a:schemeClr val="bg1"/>
                </a:solidFill>
                <a:effectLst/>
                <a:latin typeface="Leelawadee UI Semilight" panose="020B0402040204020203" pitchFamily="34" charset="-34"/>
                <a:cs typeface="Leelawadee UI Semilight" panose="020B0402040204020203" pitchFamily="34" charset="-34"/>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2000" b="0" i="0" u="none" strike="noStrike" kern="1200" cap="none" spc="0" normalizeH="0" baseline="0" noProof="0" dirty="0">
                <a:ln>
                  <a:noFill/>
                </a:ln>
                <a:solidFill>
                  <a:prstClr val="white"/>
                </a:solidFill>
                <a:effectLst/>
                <a:uLnTx/>
                <a:uFillTx/>
                <a:latin typeface="Leelawadee UI Semilight" panose="020B0402040204020203" pitchFamily="34" charset="-34"/>
                <a:ea typeface="+mn-ea"/>
                <a:cs typeface="Leelawadee UI Semilight" panose="020B0402040204020203" pitchFamily="34" charset="-34"/>
              </a:rPr>
              <a:t>Desenvolvimento de novas estruturas têxteis e de integração de tecnologias de projeção e atuação no </a:t>
            </a:r>
            <a:r>
              <a:rPr kumimoji="0" lang="pt-PT" sz="2000" b="0" i="0" u="none" strike="noStrike" kern="1200" cap="none" spc="0" normalizeH="0" baseline="0" noProof="0" dirty="0" err="1">
                <a:ln>
                  <a:noFill/>
                </a:ln>
                <a:solidFill>
                  <a:prstClr val="white"/>
                </a:solidFill>
                <a:effectLst/>
                <a:uLnTx/>
                <a:uFillTx/>
                <a:latin typeface="Leelawadee UI Semilight" panose="020B0402040204020203" pitchFamily="34" charset="-34"/>
                <a:ea typeface="+mn-ea"/>
                <a:cs typeface="Leelawadee UI Semilight" panose="020B0402040204020203" pitchFamily="34" charset="-34"/>
              </a:rPr>
              <a:t>headliner</a:t>
            </a:r>
            <a:r>
              <a:rPr kumimoji="0" lang="pt-PT" sz="2000" b="0" i="0" u="none" strike="noStrike" kern="1200" cap="none" spc="0" normalizeH="0" baseline="0" noProof="0" dirty="0">
                <a:ln>
                  <a:noFill/>
                </a:ln>
                <a:solidFill>
                  <a:prstClr val="white"/>
                </a:solidFill>
                <a:effectLst/>
                <a:uLnTx/>
                <a:uFillTx/>
                <a:latin typeface="Leelawadee UI Semilight" panose="020B0402040204020203" pitchFamily="34" charset="-34"/>
                <a:ea typeface="+mn-ea"/>
                <a:cs typeface="Leelawadee UI Semilight" panose="020B0402040204020203" pitchFamily="34" charset="-34"/>
              </a:rPr>
              <a:t> dos veículos autónomos.</a:t>
            </a:r>
            <a:endParaRPr kumimoji="0" lang="pt-PT" sz="1050" b="0" i="0" u="none" strike="noStrike" kern="1200" cap="none" spc="0" normalizeH="0" baseline="0" noProof="0" dirty="0">
              <a:ln>
                <a:noFill/>
              </a:ln>
              <a:solidFill>
                <a:prstClr val="white"/>
              </a:solidFill>
              <a:effectLst/>
              <a:uLnTx/>
              <a:uFillTx/>
              <a:latin typeface="Leelawadee UI Semilight" panose="020B0402040204020203" pitchFamily="34" charset="-34"/>
              <a:ea typeface="+mn-ea"/>
              <a:cs typeface="Leelawadee UI Semilight" panose="020B0402040204020203" pitchFamily="34" charset="-34"/>
            </a:endParaRPr>
          </a:p>
        </p:txBody>
      </p:sp>
      <p:pic>
        <p:nvPicPr>
          <p:cNvPr id="9" name="Imagem 8">
            <a:extLst>
              <a:ext uri="{FF2B5EF4-FFF2-40B4-BE49-F238E27FC236}">
                <a16:creationId xmlns:a16="http://schemas.microsoft.com/office/drawing/2014/main" id="{44159FF6-D5EB-440A-9E89-C1BF500AA4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77877" y="4416204"/>
            <a:ext cx="4095032" cy="5279366"/>
          </a:xfrm>
          <a:prstGeom prst="rect">
            <a:avLst/>
          </a:prstGeom>
          <a:effectLst>
            <a:outerShdw blurRad="127000" dist="76200" dir="5220000" sx="103000" sy="103000" algn="tr" rotWithShape="0">
              <a:prstClr val="black">
                <a:alpha val="36000"/>
              </a:prstClr>
            </a:outerShdw>
          </a:effectLst>
        </p:spPr>
      </p:pic>
      <p:pic>
        <p:nvPicPr>
          <p:cNvPr id="11" name="Imagem 10">
            <a:extLst>
              <a:ext uri="{FF2B5EF4-FFF2-40B4-BE49-F238E27FC236}">
                <a16:creationId xmlns:a16="http://schemas.microsoft.com/office/drawing/2014/main" id="{54908ED5-7232-4BDC-A718-D3AE9C3A5AD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44638" y="6113005"/>
            <a:ext cx="702724" cy="616884"/>
          </a:xfrm>
          <a:prstGeom prst="rect">
            <a:avLst/>
          </a:prstGeom>
          <a:effectLst>
            <a:outerShdw blurRad="127000" dist="76200" dir="5220000" sx="103000" sy="103000" algn="tr" rotWithShape="0">
              <a:prstClr val="black">
                <a:alpha val="36000"/>
              </a:prstClr>
            </a:outerShdw>
          </a:effectLst>
        </p:spPr>
      </p:pic>
      <p:cxnSp>
        <p:nvCxnSpPr>
          <p:cNvPr id="12" name="Conexão reta 11">
            <a:extLst>
              <a:ext uri="{FF2B5EF4-FFF2-40B4-BE49-F238E27FC236}">
                <a16:creationId xmlns:a16="http://schemas.microsoft.com/office/drawing/2014/main" id="{9DE87F17-EC90-467B-8C60-E010C56413CB}"/>
              </a:ext>
            </a:extLst>
          </p:cNvPr>
          <p:cNvCxnSpPr/>
          <p:nvPr userDrawn="1"/>
        </p:nvCxnSpPr>
        <p:spPr>
          <a:xfrm>
            <a:off x="0" y="6262255"/>
            <a:ext cx="55036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xão reta 12">
            <a:extLst>
              <a:ext uri="{FF2B5EF4-FFF2-40B4-BE49-F238E27FC236}">
                <a16:creationId xmlns:a16="http://schemas.microsoft.com/office/drawing/2014/main" id="{6D635958-B83E-4F50-9EA3-77E85F147A91}"/>
              </a:ext>
            </a:extLst>
          </p:cNvPr>
          <p:cNvCxnSpPr/>
          <p:nvPr userDrawn="1"/>
        </p:nvCxnSpPr>
        <p:spPr>
          <a:xfrm>
            <a:off x="6688347" y="6262255"/>
            <a:ext cx="55036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5143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OBJETIVOS">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32095D11-C870-48CB-8F34-33DE2762AF5A}"/>
              </a:ext>
            </a:extLst>
          </p:cNvPr>
          <p:cNvSpPr txBox="1"/>
          <p:nvPr userDrawn="1"/>
        </p:nvSpPr>
        <p:spPr>
          <a:xfrm>
            <a:off x="5147198" y="595744"/>
            <a:ext cx="1300164" cy="707886"/>
          </a:xfrm>
          <a:prstGeom prst="rect">
            <a:avLst/>
          </a:prstGeom>
          <a:noFill/>
        </p:spPr>
        <p:txBody>
          <a:bodyPr wrap="none" rtlCol="0">
            <a:spAutoFit/>
          </a:bodyPr>
          <a:lstStyle/>
          <a:p>
            <a:r>
              <a:rPr lang="pt-PT" sz="4000" b="1" i="0" dirty="0" err="1">
                <a:solidFill>
                  <a:schemeClr val="bg1">
                    <a:lumMod val="85000"/>
                  </a:schemeClr>
                </a:solidFill>
                <a:latin typeface="Leelawadee" panose="020B0502040204020203" pitchFamily="34" charset="-34"/>
                <a:cs typeface="Leelawadee" panose="020B0502040204020203" pitchFamily="34" charset="-34"/>
              </a:rPr>
              <a:t>Goal</a:t>
            </a:r>
            <a:endParaRPr lang="pt-PT" b="1" i="0" dirty="0">
              <a:solidFill>
                <a:schemeClr val="bg1">
                  <a:lumMod val="85000"/>
                </a:schemeClr>
              </a:solidFill>
              <a:latin typeface="Leelawadee" panose="020B0502040204020203" pitchFamily="34" charset="-34"/>
              <a:cs typeface="Leelawadee" panose="020B0502040204020203" pitchFamily="34" charset="-34"/>
            </a:endParaRPr>
          </a:p>
        </p:txBody>
      </p:sp>
      <p:sp>
        <p:nvSpPr>
          <p:cNvPr id="4" name="Marcador de Posição do Texto 3">
            <a:extLst>
              <a:ext uri="{FF2B5EF4-FFF2-40B4-BE49-F238E27FC236}">
                <a16:creationId xmlns:a16="http://schemas.microsoft.com/office/drawing/2014/main" id="{9CC0C5A6-B634-4F8E-943F-9DF96FA30051}"/>
              </a:ext>
            </a:extLst>
          </p:cNvPr>
          <p:cNvSpPr>
            <a:spLocks noGrp="1"/>
          </p:cNvSpPr>
          <p:nvPr>
            <p:ph type="body" sz="quarter" idx="10" hasCustomPrompt="1"/>
          </p:nvPr>
        </p:nvSpPr>
        <p:spPr>
          <a:xfrm>
            <a:off x="3095348" y="1910888"/>
            <a:ext cx="5079082" cy="1393825"/>
          </a:xfrm>
          <a:prstGeom prst="rect">
            <a:avLst/>
          </a:prstGeom>
        </p:spPr>
        <p:txBody>
          <a:bodyPr>
            <a:noAutofit/>
          </a:bodyPr>
          <a:lstStyle>
            <a:lvl1pPr marL="0" marR="0" indent="0" algn="l" defTabSz="914400" rtl="0" eaLnBrk="1" fontAlgn="auto" latinLnBrk="0" hangingPunct="1">
              <a:lnSpc>
                <a:spcPct val="100000"/>
              </a:lnSpc>
              <a:spcBef>
                <a:spcPts val="0"/>
              </a:spcBef>
              <a:spcAft>
                <a:spcPts val="0"/>
              </a:spcAft>
              <a:buClrTx/>
              <a:buSzTx/>
              <a:buFontTx/>
              <a:buNone/>
              <a:tabLst/>
              <a:defRPr sz="2000" baseline="0">
                <a:ln>
                  <a:noFill/>
                </a:ln>
                <a:solidFill>
                  <a:schemeClr val="bg1"/>
                </a:solidFill>
                <a:effectLst/>
                <a:latin typeface="Leelawadee UI Semilight" panose="020B0402040204020203" pitchFamily="34" charset="-34"/>
                <a:cs typeface="Leelawadee UI Semilight" panose="020B0402040204020203" pitchFamily="34" charset="-34"/>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2000" b="0" i="0" u="none" strike="noStrike" kern="1200" cap="none" spc="0" normalizeH="0" baseline="0" noProof="0" dirty="0">
                <a:ln>
                  <a:noFill/>
                </a:ln>
                <a:solidFill>
                  <a:prstClr val="white"/>
                </a:solidFill>
                <a:effectLst/>
                <a:uLnTx/>
                <a:uFillTx/>
                <a:latin typeface="Leelawadee UI Semilight" panose="020B0402040204020203" pitchFamily="34" charset="-34"/>
                <a:ea typeface="+mn-ea"/>
                <a:cs typeface="Leelawadee UI Semilight" panose="020B0402040204020203" pitchFamily="34" charset="-34"/>
              </a:rPr>
              <a:t>Desenvolvimento de novas estruturas têxteis e de integração de tecnologias de projeção e atuação no </a:t>
            </a:r>
            <a:r>
              <a:rPr kumimoji="0" lang="pt-PT" sz="2000" b="0" i="0" u="none" strike="noStrike" kern="1200" cap="none" spc="0" normalizeH="0" baseline="0" noProof="0" dirty="0" err="1">
                <a:ln>
                  <a:noFill/>
                </a:ln>
                <a:solidFill>
                  <a:prstClr val="white"/>
                </a:solidFill>
                <a:effectLst/>
                <a:uLnTx/>
                <a:uFillTx/>
                <a:latin typeface="Leelawadee UI Semilight" panose="020B0402040204020203" pitchFamily="34" charset="-34"/>
                <a:ea typeface="+mn-ea"/>
                <a:cs typeface="Leelawadee UI Semilight" panose="020B0402040204020203" pitchFamily="34" charset="-34"/>
              </a:rPr>
              <a:t>headliner</a:t>
            </a:r>
            <a:r>
              <a:rPr kumimoji="0" lang="pt-PT" sz="2000" b="0" i="0" u="none" strike="noStrike" kern="1200" cap="none" spc="0" normalizeH="0" baseline="0" noProof="0" dirty="0">
                <a:ln>
                  <a:noFill/>
                </a:ln>
                <a:solidFill>
                  <a:prstClr val="white"/>
                </a:solidFill>
                <a:effectLst/>
                <a:uLnTx/>
                <a:uFillTx/>
                <a:latin typeface="Leelawadee UI Semilight" panose="020B0402040204020203" pitchFamily="34" charset="-34"/>
                <a:ea typeface="+mn-ea"/>
                <a:cs typeface="Leelawadee UI Semilight" panose="020B0402040204020203" pitchFamily="34" charset="-34"/>
              </a:rPr>
              <a:t> dos veículos autónomos.</a:t>
            </a:r>
            <a:endParaRPr kumimoji="0" lang="pt-PT" sz="1050" b="0" i="0" u="none" strike="noStrike" kern="1200" cap="none" spc="0" normalizeH="0" baseline="0" noProof="0" dirty="0">
              <a:ln>
                <a:noFill/>
              </a:ln>
              <a:solidFill>
                <a:prstClr val="white"/>
              </a:solidFill>
              <a:effectLst/>
              <a:uLnTx/>
              <a:uFillTx/>
              <a:latin typeface="Leelawadee UI Semilight" panose="020B0402040204020203" pitchFamily="34" charset="-34"/>
              <a:ea typeface="+mn-ea"/>
              <a:cs typeface="Leelawadee UI Semilight" panose="020B0402040204020203" pitchFamily="34" charset="-34"/>
            </a:endParaRPr>
          </a:p>
        </p:txBody>
      </p:sp>
      <p:pic>
        <p:nvPicPr>
          <p:cNvPr id="9" name="Imagem 8">
            <a:extLst>
              <a:ext uri="{FF2B5EF4-FFF2-40B4-BE49-F238E27FC236}">
                <a16:creationId xmlns:a16="http://schemas.microsoft.com/office/drawing/2014/main" id="{44159FF6-D5EB-440A-9E89-C1BF500AA4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77877" y="4416204"/>
            <a:ext cx="4095032" cy="5279366"/>
          </a:xfrm>
          <a:prstGeom prst="rect">
            <a:avLst/>
          </a:prstGeom>
          <a:effectLst>
            <a:outerShdw blurRad="127000" dist="76200" dir="5220000" sx="103000" sy="103000" algn="tr" rotWithShape="0">
              <a:prstClr val="black">
                <a:alpha val="36000"/>
              </a:prstClr>
            </a:outerShdw>
          </a:effectLst>
        </p:spPr>
      </p:pic>
      <p:pic>
        <p:nvPicPr>
          <p:cNvPr id="11" name="Imagem 10">
            <a:extLst>
              <a:ext uri="{FF2B5EF4-FFF2-40B4-BE49-F238E27FC236}">
                <a16:creationId xmlns:a16="http://schemas.microsoft.com/office/drawing/2014/main" id="{54908ED5-7232-4BDC-A718-D3AE9C3A5AD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44638" y="6113005"/>
            <a:ext cx="702724" cy="616884"/>
          </a:xfrm>
          <a:prstGeom prst="rect">
            <a:avLst/>
          </a:prstGeom>
          <a:effectLst>
            <a:outerShdw blurRad="127000" dist="76200" dir="5220000" sx="103000" sy="103000" algn="tr" rotWithShape="0">
              <a:prstClr val="black">
                <a:alpha val="36000"/>
              </a:prstClr>
            </a:outerShdw>
          </a:effectLst>
        </p:spPr>
      </p:pic>
      <p:cxnSp>
        <p:nvCxnSpPr>
          <p:cNvPr id="12" name="Conexão reta 11">
            <a:extLst>
              <a:ext uri="{FF2B5EF4-FFF2-40B4-BE49-F238E27FC236}">
                <a16:creationId xmlns:a16="http://schemas.microsoft.com/office/drawing/2014/main" id="{9DE87F17-EC90-467B-8C60-E010C56413CB}"/>
              </a:ext>
            </a:extLst>
          </p:cNvPr>
          <p:cNvCxnSpPr/>
          <p:nvPr userDrawn="1"/>
        </p:nvCxnSpPr>
        <p:spPr>
          <a:xfrm>
            <a:off x="0" y="6262255"/>
            <a:ext cx="55036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xão reta 12">
            <a:extLst>
              <a:ext uri="{FF2B5EF4-FFF2-40B4-BE49-F238E27FC236}">
                <a16:creationId xmlns:a16="http://schemas.microsoft.com/office/drawing/2014/main" id="{6D635958-B83E-4F50-9EA3-77E85F147A91}"/>
              </a:ext>
            </a:extLst>
          </p:cNvPr>
          <p:cNvCxnSpPr/>
          <p:nvPr userDrawn="1"/>
        </p:nvCxnSpPr>
        <p:spPr>
          <a:xfrm>
            <a:off x="6688347" y="6262255"/>
            <a:ext cx="55036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5068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C526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148133"/>
      </p:ext>
    </p:extLst>
  </p:cSld>
  <p:clrMap bg1="lt1" tx1="dk1" bg2="lt2" tx2="dk2" accent1="accent1" accent2="accent2" accent3="accent3" accent4="accent4" accent5="accent5" accent6="accent6" hlink="hlink" folHlink="folHlink"/>
  <p:sldLayoutIdLst>
    <p:sldLayoutId id="2147483681" r:id="rId1"/>
    <p:sldLayoutId id="2147483650" r:id="rId2"/>
    <p:sldLayoutId id="2147483661" r:id="rId3"/>
    <p:sldLayoutId id="2147483662" r:id="rId4"/>
    <p:sldLayoutId id="2147483675" r:id="rId5"/>
    <p:sldLayoutId id="2147483678" r:id="rId6"/>
    <p:sldLayoutId id="2147483682" r:id="rId7"/>
    <p:sldLayoutId id="2147483664" r:id="rId8"/>
    <p:sldLayoutId id="2147483684" r:id="rId9"/>
    <p:sldLayoutId id="2147483665" r:id="rId10"/>
    <p:sldLayoutId id="2147483666" r:id="rId11"/>
    <p:sldLayoutId id="2147483669" r:id="rId12"/>
    <p:sldLayoutId id="2147483676" r:id="rId13"/>
    <p:sldLayoutId id="2147483670" r:id="rId14"/>
    <p:sldLayoutId id="2147483671" r:id="rId15"/>
    <p:sldLayoutId id="2147483672" r:id="rId16"/>
    <p:sldLayoutId id="2147483679" r:id="rId17"/>
    <p:sldLayoutId id="2147483677" r:id="rId18"/>
    <p:sldLayoutId id="2147483673" r:id="rId19"/>
    <p:sldLayoutId id="2147483683" r:id="rId20"/>
    <p:sldLayoutId id="2147483685"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1.xml"/><Relationship Id="rId5" Type="http://schemas.openxmlformats.org/officeDocument/2006/relationships/image" Target="../media/image22.jpe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8.jpg"/><Relationship Id="rId1" Type="http://schemas.openxmlformats.org/officeDocument/2006/relationships/slideLayout" Target="../slideLayouts/slideLayout21.xml"/><Relationship Id="rId6" Type="http://schemas.openxmlformats.org/officeDocument/2006/relationships/image" Target="../media/image25.jpeg"/><Relationship Id="rId5" Type="http://schemas.openxmlformats.org/officeDocument/2006/relationships/image" Target="../media/image24.jpg"/><Relationship Id="rId4" Type="http://schemas.openxmlformats.org/officeDocument/2006/relationships/image" Target="../media/image23.jp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6.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7.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42410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Texto 1">
            <a:extLst>
              <a:ext uri="{FF2B5EF4-FFF2-40B4-BE49-F238E27FC236}">
                <a16:creationId xmlns:a16="http://schemas.microsoft.com/office/drawing/2014/main" id="{20F1DBF1-F333-47AE-B69A-6B13599291DA}"/>
              </a:ext>
            </a:extLst>
          </p:cNvPr>
          <p:cNvSpPr>
            <a:spLocks noGrp="1"/>
          </p:cNvSpPr>
          <p:nvPr>
            <p:ph type="body" sz="quarter" idx="19"/>
          </p:nvPr>
        </p:nvSpPr>
        <p:spPr/>
        <p:txBody>
          <a:bodyPr/>
          <a:lstStyle/>
          <a:p>
            <a:pPr algn="ctr"/>
            <a:r>
              <a:rPr lang="en-US" b="1" dirty="0">
                <a:solidFill>
                  <a:schemeClr val="bg1"/>
                </a:solidFill>
                <a:latin typeface="Leelawadee UI Semilight" panose="020B0402040204020203" pitchFamily="34" charset="-34"/>
                <a:cs typeface="Leelawadee UI Semilight" panose="020B0402040204020203" pitchFamily="34" charset="-34"/>
              </a:rPr>
              <a:t>Dynamic and intelligent control systems</a:t>
            </a:r>
          </a:p>
          <a:p>
            <a:endParaRPr lang="pt-PT" dirty="0"/>
          </a:p>
        </p:txBody>
      </p:sp>
      <p:sp>
        <p:nvSpPr>
          <p:cNvPr id="4" name="Marcador de Posição de Conteúdo 2">
            <a:extLst>
              <a:ext uri="{FF2B5EF4-FFF2-40B4-BE49-F238E27FC236}">
                <a16:creationId xmlns:a16="http://schemas.microsoft.com/office/drawing/2014/main" id="{B0BC766D-9810-46FD-A3B1-E218537B81A7}"/>
              </a:ext>
            </a:extLst>
          </p:cNvPr>
          <p:cNvSpPr txBox="1">
            <a:spLocks/>
          </p:cNvSpPr>
          <p:nvPr/>
        </p:nvSpPr>
        <p:spPr>
          <a:xfrm>
            <a:off x="393700" y="812800"/>
            <a:ext cx="11595100" cy="5232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eelawadee" panose="020B0502040204020203" pitchFamily="34" charset="-34"/>
                <a:ea typeface="+mn-ea"/>
                <a:cs typeface="Leelawadee" panose="020B0502040204020203" pitchFamily="34" charset="-3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eelawadee" panose="020B0502040204020203" pitchFamily="34" charset="-34"/>
                <a:ea typeface="+mn-ea"/>
                <a:cs typeface="Leelawadee" panose="020B0502040204020203" pitchFamily="34" charset="-34"/>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eelawadee" panose="020B0502040204020203" pitchFamily="34" charset="-34"/>
                <a:ea typeface="+mn-ea"/>
                <a:cs typeface="Leelawadee" panose="020B0502040204020203" pitchFamily="34" charset="-34"/>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eelawadee" panose="020B0502040204020203" pitchFamily="34" charset="-34"/>
                <a:ea typeface="+mn-ea"/>
                <a:cs typeface="Leelawadee" panose="020B0502040204020203" pitchFamily="34" charset="-34"/>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eelawadee" panose="020B0502040204020203" pitchFamily="34" charset="-34"/>
                <a:ea typeface="+mn-ea"/>
                <a:cs typeface="Leelawadee" panose="020B0502040204020203" pitchFamily="34"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endParaRPr lang="pt-PT" sz="2000" dirty="0"/>
          </a:p>
          <a:p>
            <a:pPr marL="0" indent="0">
              <a:lnSpc>
                <a:spcPct val="150000"/>
              </a:lnSpc>
              <a:buFont typeface="Arial" panose="020B0604020202020204" pitchFamily="34" charset="0"/>
              <a:buNone/>
            </a:pPr>
            <a:r>
              <a:rPr lang="en-US" sz="2000" dirty="0"/>
              <a:t>A sensor systems that includes flexible sensors that can be laminated in the textile structure was developed. These sensors allow  the detection and recognition of gestures in three dimensions, by detecting variations in capacity, light or radar. The gestures detected by the sensor system are used as one of the interface methods with the other systems that constitute the global solution. It was also developed the electronic actuation and intelligent control systems with high processing capacity and prepared for automotive applications.</a:t>
            </a:r>
            <a:endParaRPr lang="pt-PT" sz="2000" dirty="0"/>
          </a:p>
          <a:p>
            <a:pPr marL="0" indent="0">
              <a:lnSpc>
                <a:spcPct val="150000"/>
              </a:lnSpc>
              <a:buFont typeface="Arial" panose="020B0604020202020204" pitchFamily="34" charset="0"/>
              <a:buNone/>
            </a:pPr>
            <a:r>
              <a:rPr lang="pt-PT" sz="2000" b="1" dirty="0">
                <a:solidFill>
                  <a:srgbClr val="4C5268"/>
                </a:solidFill>
              </a:rPr>
              <a:t>			</a:t>
            </a:r>
          </a:p>
          <a:p>
            <a:pPr marL="457200" lvl="1" indent="0" algn="just">
              <a:lnSpc>
                <a:spcPct val="150000"/>
              </a:lnSpc>
              <a:buFont typeface="Arial" panose="020B0604020202020204" pitchFamily="34" charset="0"/>
              <a:buNone/>
            </a:pPr>
            <a:endParaRPr lang="pt-PT" sz="1600" dirty="0"/>
          </a:p>
          <a:p>
            <a:pPr marL="457200" lvl="1" indent="0" algn="just">
              <a:lnSpc>
                <a:spcPct val="150000"/>
              </a:lnSpc>
              <a:buFont typeface="Arial" panose="020B0604020202020204" pitchFamily="34" charset="0"/>
              <a:buNone/>
            </a:pPr>
            <a:endParaRPr lang="pt-PT" sz="1600" dirty="0"/>
          </a:p>
          <a:p>
            <a:pPr marL="0" indent="0">
              <a:buFont typeface="Arial" panose="020B0604020202020204" pitchFamily="34" charset="0"/>
              <a:buNone/>
            </a:pPr>
            <a:endParaRPr lang="pt-PT" sz="2000" dirty="0"/>
          </a:p>
          <a:p>
            <a:pPr marL="0" indent="0">
              <a:buFont typeface="Arial" panose="020B0604020202020204" pitchFamily="34" charset="0"/>
              <a:buNone/>
            </a:pPr>
            <a:endParaRPr lang="pt-PT" dirty="0"/>
          </a:p>
          <a:p>
            <a:pPr marL="0" indent="0">
              <a:buFont typeface="Arial" panose="020B0604020202020204" pitchFamily="34" charset="0"/>
              <a:buNone/>
            </a:pPr>
            <a:endParaRPr lang="pt-PT" dirty="0"/>
          </a:p>
        </p:txBody>
      </p:sp>
      <p:pic>
        <p:nvPicPr>
          <p:cNvPr id="5" name="Imagem 4">
            <a:extLst>
              <a:ext uri="{FF2B5EF4-FFF2-40B4-BE49-F238E27FC236}">
                <a16:creationId xmlns:a16="http://schemas.microsoft.com/office/drawing/2014/main" id="{C51D74A4-DDF1-4634-8B2D-C39D546ED044}"/>
              </a:ext>
            </a:extLst>
          </p:cNvPr>
          <p:cNvPicPr>
            <a:picLocks noChangeAspect="1"/>
          </p:cNvPicPr>
          <p:nvPr/>
        </p:nvPicPr>
        <p:blipFill rotWithShape="1">
          <a:blip r:embed="rId2">
            <a:extLst>
              <a:ext uri="{28A0092B-C50C-407E-A947-70E740481C1C}">
                <a14:useLocalDpi xmlns:a14="http://schemas.microsoft.com/office/drawing/2010/main" val="0"/>
              </a:ext>
            </a:extLst>
          </a:blip>
          <a:srcRect b="31518"/>
          <a:stretch/>
        </p:blipFill>
        <p:spPr>
          <a:xfrm>
            <a:off x="6615953" y="3877964"/>
            <a:ext cx="5280212" cy="2029778"/>
          </a:xfrm>
          <a:prstGeom prst="rect">
            <a:avLst/>
          </a:prstGeom>
        </p:spPr>
      </p:pic>
    </p:spTree>
    <p:extLst>
      <p:ext uri="{BB962C8B-B14F-4D97-AF65-F5344CB8AC3E}">
        <p14:creationId xmlns:p14="http://schemas.microsoft.com/office/powerpoint/2010/main" val="2864216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Agrupar 6">
            <a:extLst>
              <a:ext uri="{FF2B5EF4-FFF2-40B4-BE49-F238E27FC236}">
                <a16:creationId xmlns:a16="http://schemas.microsoft.com/office/drawing/2014/main" id="{A0F97277-B678-4C5B-8B9D-F24FF0A93861}"/>
              </a:ext>
            </a:extLst>
          </p:cNvPr>
          <p:cNvGrpSpPr/>
          <p:nvPr/>
        </p:nvGrpSpPr>
        <p:grpSpPr>
          <a:xfrm>
            <a:off x="137064" y="1802371"/>
            <a:ext cx="5384963" cy="3539026"/>
            <a:chOff x="282170" y="1709136"/>
            <a:chExt cx="5384963" cy="3539026"/>
          </a:xfrm>
        </p:grpSpPr>
        <p:grpSp>
          <p:nvGrpSpPr>
            <p:cNvPr id="6" name="Agrupar 5">
              <a:extLst>
                <a:ext uri="{FF2B5EF4-FFF2-40B4-BE49-F238E27FC236}">
                  <a16:creationId xmlns:a16="http://schemas.microsoft.com/office/drawing/2014/main" id="{149FAA3E-421B-4769-9B78-C0EEE9C89B73}"/>
                </a:ext>
              </a:extLst>
            </p:cNvPr>
            <p:cNvGrpSpPr/>
            <p:nvPr/>
          </p:nvGrpSpPr>
          <p:grpSpPr>
            <a:xfrm>
              <a:off x="282170" y="2301030"/>
              <a:ext cx="5384963" cy="2947132"/>
              <a:chOff x="4459287" y="988059"/>
              <a:chExt cx="7201982" cy="1272258"/>
            </a:xfrm>
          </p:grpSpPr>
          <p:sp>
            <p:nvSpPr>
              <p:cNvPr id="10" name="Rectângulo 33">
                <a:extLst>
                  <a:ext uri="{FF2B5EF4-FFF2-40B4-BE49-F238E27FC236}">
                    <a16:creationId xmlns:a16="http://schemas.microsoft.com/office/drawing/2014/main" id="{C056C701-42E0-42FD-AB65-FC82A8603E4B}"/>
                  </a:ext>
                </a:extLst>
              </p:cNvPr>
              <p:cNvSpPr/>
              <p:nvPr/>
            </p:nvSpPr>
            <p:spPr>
              <a:xfrm>
                <a:off x="4459288" y="1429154"/>
                <a:ext cx="7200000" cy="390068"/>
              </a:xfrm>
              <a:prstGeom prst="rect">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5837" tIns="32918" rIns="65837" bIns="32918" spcCol="0" rtlCol="0" anchor="ctr"/>
              <a:lstStyle/>
              <a:p>
                <a:pPr algn="ctr"/>
                <a:r>
                  <a:rPr lang="en-US" sz="1400" b="1" dirty="0">
                    <a:latin typeface="Arial" panose="020B0604020202020204" pitchFamily="34" charset="0"/>
                    <a:cs typeface="Arial" panose="020B0604020202020204" pitchFamily="34" charset="0"/>
                  </a:rPr>
                  <a:t>Intelligent systems for shape change:</a:t>
                </a:r>
              </a:p>
              <a:p>
                <a:pPr algn="ctr"/>
                <a:r>
                  <a:rPr lang="en-US" sz="1100" b="1" dirty="0">
                    <a:latin typeface="Arial" panose="020B0604020202020204" pitchFamily="34" charset="0"/>
                    <a:cs typeface="Arial" panose="020B0604020202020204" pitchFamily="34" charset="0"/>
                  </a:rPr>
                  <a:t>Shape memory materials in planar structures;</a:t>
                </a:r>
              </a:p>
              <a:p>
                <a:pPr algn="ctr"/>
                <a:r>
                  <a:rPr lang="en-US" sz="1100" b="1" dirty="0">
                    <a:latin typeface="Arial" panose="020B0604020202020204" pitchFamily="34" charset="0"/>
                    <a:cs typeface="Arial" panose="020B0604020202020204" pitchFamily="34" charset="0"/>
                  </a:rPr>
                  <a:t>Electronic systems for control of structures.</a:t>
                </a:r>
                <a:endParaRPr lang="pt-PT" sz="1100" b="1" dirty="0">
                  <a:latin typeface="Arial" panose="020B0604020202020204" pitchFamily="34" charset="0"/>
                  <a:cs typeface="Arial" panose="020B0604020202020204" pitchFamily="34" charset="0"/>
                </a:endParaRPr>
              </a:p>
            </p:txBody>
          </p:sp>
          <p:sp>
            <p:nvSpPr>
              <p:cNvPr id="11" name="Rectângulo 33">
                <a:extLst>
                  <a:ext uri="{FF2B5EF4-FFF2-40B4-BE49-F238E27FC236}">
                    <a16:creationId xmlns:a16="http://schemas.microsoft.com/office/drawing/2014/main" id="{61955929-4696-455E-89C8-06FB83DED1EC}"/>
                  </a:ext>
                </a:extLst>
              </p:cNvPr>
              <p:cNvSpPr/>
              <p:nvPr/>
            </p:nvSpPr>
            <p:spPr>
              <a:xfrm>
                <a:off x="4459287" y="1870240"/>
                <a:ext cx="7200000" cy="390077"/>
              </a:xfrm>
              <a:prstGeom prst="rect">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5837" tIns="0" rIns="65837" bIns="0" spcCol="0" rtlCol="0" anchor="ctr"/>
              <a:lstStyle/>
              <a:p>
                <a:pPr algn="ctr"/>
                <a:r>
                  <a:rPr lang="en-US" sz="1100" b="1" dirty="0">
                    <a:latin typeface="Arial" panose="020B0604020202020204" pitchFamily="34" charset="0"/>
                    <a:cs typeface="Arial" panose="020B0604020202020204" pitchFamily="34" charset="0"/>
                  </a:rPr>
                  <a:t>Dynamic and intelligent control systems:</a:t>
                </a:r>
              </a:p>
              <a:p>
                <a:pPr algn="ctr"/>
                <a:r>
                  <a:rPr lang="en-US" sz="1100" b="1" dirty="0">
                    <a:latin typeface="Arial" panose="020B0604020202020204" pitchFamily="34" charset="0"/>
                    <a:cs typeface="Arial" panose="020B0604020202020204" pitchFamily="34" charset="0"/>
                  </a:rPr>
                  <a:t>Advanced sensing systems (by gestures);</a:t>
                </a:r>
              </a:p>
              <a:p>
                <a:pPr algn="ctr"/>
                <a:r>
                  <a:rPr lang="en-US" sz="1100" b="1" dirty="0">
                    <a:latin typeface="Arial" panose="020B0604020202020204" pitchFamily="34" charset="0"/>
                    <a:cs typeface="Arial" panose="020B0604020202020204" pitchFamily="34" charset="0"/>
                  </a:rPr>
                  <a:t>Intelligent actuation and control systems.</a:t>
                </a:r>
                <a:endParaRPr lang="pt-PT" sz="1100" b="1" dirty="0">
                  <a:latin typeface="Arial" panose="020B0604020202020204" pitchFamily="34" charset="0"/>
                  <a:cs typeface="Arial" panose="020B0604020202020204" pitchFamily="34" charset="0"/>
                </a:endParaRPr>
              </a:p>
            </p:txBody>
          </p:sp>
          <p:sp>
            <p:nvSpPr>
              <p:cNvPr id="12" name="Rectângulo 33">
                <a:extLst>
                  <a:ext uri="{FF2B5EF4-FFF2-40B4-BE49-F238E27FC236}">
                    <a16:creationId xmlns:a16="http://schemas.microsoft.com/office/drawing/2014/main" id="{317E57B7-16A0-425C-A9E8-376181AAD781}"/>
                  </a:ext>
                </a:extLst>
              </p:cNvPr>
              <p:cNvSpPr/>
              <p:nvPr/>
            </p:nvSpPr>
            <p:spPr>
              <a:xfrm>
                <a:off x="4461269" y="988059"/>
                <a:ext cx="7200000" cy="390077"/>
              </a:xfrm>
              <a:prstGeom prst="rect">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5837" tIns="32918" rIns="65837" bIns="32918" spcCol="0" rtlCol="0" anchor="ctr"/>
              <a:lstStyle/>
              <a:p>
                <a:pPr algn="ctr"/>
                <a:r>
                  <a:rPr lang="en-US" sz="1400" b="1" dirty="0">
                    <a:latin typeface="Arial" panose="020B0604020202020204" pitchFamily="34" charset="0"/>
                    <a:cs typeface="Arial" panose="020B0604020202020204" pitchFamily="34" charset="0"/>
                  </a:rPr>
                  <a:t>Integrated projection systems:</a:t>
                </a:r>
              </a:p>
              <a:p>
                <a:pPr algn="ctr"/>
                <a:r>
                  <a:rPr lang="en-US" sz="1100" b="1" dirty="0">
                    <a:latin typeface="Arial" panose="020B0604020202020204" pitchFamily="34" charset="0"/>
                    <a:cs typeface="Arial" panose="020B0604020202020204" pitchFamily="34" charset="0"/>
                  </a:rPr>
                  <a:t>Yarn, fibers, textile structures and finishes for improved frontal projection;</a:t>
                </a:r>
              </a:p>
              <a:p>
                <a:pPr algn="ctr"/>
                <a:r>
                  <a:rPr lang="en-US" sz="1100" b="1" dirty="0">
                    <a:latin typeface="Arial" panose="020B0604020202020204" pitchFamily="34" charset="0"/>
                    <a:cs typeface="Arial" panose="020B0604020202020204" pitchFamily="34" charset="0"/>
                  </a:rPr>
                  <a:t>Thread, fibers and textile structures for improved rear projection.</a:t>
                </a:r>
                <a:endParaRPr lang="pt-PT" sz="1100" b="1" dirty="0">
                  <a:latin typeface="Arial" panose="020B0604020202020204" pitchFamily="34" charset="0"/>
                  <a:cs typeface="Arial" panose="020B0604020202020204" pitchFamily="34" charset="0"/>
                </a:endParaRPr>
              </a:p>
            </p:txBody>
          </p:sp>
        </p:grpSp>
        <p:sp>
          <p:nvSpPr>
            <p:cNvPr id="13" name="Rectângulo 33">
              <a:extLst>
                <a:ext uri="{FF2B5EF4-FFF2-40B4-BE49-F238E27FC236}">
                  <a16:creationId xmlns:a16="http://schemas.microsoft.com/office/drawing/2014/main" id="{11765C33-FE7B-428C-8B69-E365A7BD13CE}"/>
                </a:ext>
              </a:extLst>
            </p:cNvPr>
            <p:cNvSpPr/>
            <p:nvPr/>
          </p:nvSpPr>
          <p:spPr>
            <a:xfrm>
              <a:off x="283652" y="1709136"/>
              <a:ext cx="5382000" cy="473714"/>
            </a:xfrm>
            <a:prstGeom prst="rect">
              <a:avLst/>
            </a:prstGeom>
            <a:solidFill>
              <a:srgbClr val="44546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5837" tIns="32918" rIns="65837" bIns="32918" spcCol="0" rtlCol="0" anchor="ctr"/>
            <a:lstStyle/>
            <a:p>
              <a:pPr algn="ctr"/>
              <a:r>
                <a:rPr lang="pt-PT" sz="1600" b="1" dirty="0">
                  <a:latin typeface="Arial" panose="020B0604020202020204" pitchFamily="34" charset="0"/>
                  <a:cs typeface="Arial" panose="020B0604020202020204" pitchFamily="34" charset="0"/>
                </a:rPr>
                <a:t>Research </a:t>
              </a:r>
              <a:r>
                <a:rPr lang="pt-PT" sz="1600" b="1" dirty="0" err="1">
                  <a:latin typeface="Arial" panose="020B0604020202020204" pitchFamily="34" charset="0"/>
                  <a:cs typeface="Arial" panose="020B0604020202020204" pitchFamily="34" charset="0"/>
                </a:rPr>
                <a:t>Lines</a:t>
              </a:r>
              <a:endParaRPr lang="pt-PT" sz="1600" b="1" dirty="0">
                <a:latin typeface="Arial" panose="020B0604020202020204" pitchFamily="34" charset="0"/>
                <a:cs typeface="Arial" panose="020B0604020202020204" pitchFamily="34" charset="0"/>
              </a:endParaRPr>
            </a:p>
          </p:txBody>
        </p:sp>
      </p:grpSp>
      <p:grpSp>
        <p:nvGrpSpPr>
          <p:cNvPr id="14" name="Agrupar 13">
            <a:extLst>
              <a:ext uri="{FF2B5EF4-FFF2-40B4-BE49-F238E27FC236}">
                <a16:creationId xmlns:a16="http://schemas.microsoft.com/office/drawing/2014/main" id="{76BC9264-86F0-4A84-85D7-CAD5752D0BCD}"/>
              </a:ext>
            </a:extLst>
          </p:cNvPr>
          <p:cNvGrpSpPr/>
          <p:nvPr/>
        </p:nvGrpSpPr>
        <p:grpSpPr>
          <a:xfrm>
            <a:off x="5551842" y="1806486"/>
            <a:ext cx="6473937" cy="3545859"/>
            <a:chOff x="1771650" y="1342602"/>
            <a:chExt cx="7596083" cy="4600999"/>
          </a:xfrm>
        </p:grpSpPr>
        <p:sp>
          <p:nvSpPr>
            <p:cNvPr id="15" name="Oval 14">
              <a:extLst>
                <a:ext uri="{FF2B5EF4-FFF2-40B4-BE49-F238E27FC236}">
                  <a16:creationId xmlns:a16="http://schemas.microsoft.com/office/drawing/2014/main" id="{6C0E3494-FC50-4333-940F-2AABEBAB6B1C}"/>
                </a:ext>
              </a:extLst>
            </p:cNvPr>
            <p:cNvSpPr/>
            <p:nvPr/>
          </p:nvSpPr>
          <p:spPr>
            <a:xfrm>
              <a:off x="1771650" y="1343025"/>
              <a:ext cx="3248025" cy="4600576"/>
            </a:xfrm>
            <a:prstGeom prst="ellipse">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pt-PT"/>
            </a:p>
          </p:txBody>
        </p:sp>
        <p:grpSp>
          <p:nvGrpSpPr>
            <p:cNvPr id="16" name="Agrupar 15">
              <a:extLst>
                <a:ext uri="{FF2B5EF4-FFF2-40B4-BE49-F238E27FC236}">
                  <a16:creationId xmlns:a16="http://schemas.microsoft.com/office/drawing/2014/main" id="{C5DD96F9-E055-4FFF-B4D1-C9873E01BA45}"/>
                </a:ext>
              </a:extLst>
            </p:cNvPr>
            <p:cNvGrpSpPr/>
            <p:nvPr/>
          </p:nvGrpSpPr>
          <p:grpSpPr>
            <a:xfrm>
              <a:off x="2358839" y="1521257"/>
              <a:ext cx="1637364" cy="1394676"/>
              <a:chOff x="2188678" y="1471536"/>
              <a:chExt cx="1637364" cy="1394676"/>
            </a:xfrm>
          </p:grpSpPr>
          <p:grpSp>
            <p:nvGrpSpPr>
              <p:cNvPr id="45" name="Agrupar 44">
                <a:extLst>
                  <a:ext uri="{FF2B5EF4-FFF2-40B4-BE49-F238E27FC236}">
                    <a16:creationId xmlns:a16="http://schemas.microsoft.com/office/drawing/2014/main" id="{9654FAE4-8332-4DBE-B85C-E2ED822122E9}"/>
                  </a:ext>
                </a:extLst>
              </p:cNvPr>
              <p:cNvGrpSpPr/>
              <p:nvPr/>
            </p:nvGrpSpPr>
            <p:grpSpPr>
              <a:xfrm>
                <a:off x="2392070" y="1471536"/>
                <a:ext cx="1433972" cy="1394676"/>
                <a:chOff x="2392070" y="1471536"/>
                <a:chExt cx="1433972" cy="1394676"/>
              </a:xfrm>
            </p:grpSpPr>
            <p:grpSp>
              <p:nvGrpSpPr>
                <p:cNvPr id="47" name="Agrupar 46">
                  <a:extLst>
                    <a:ext uri="{FF2B5EF4-FFF2-40B4-BE49-F238E27FC236}">
                      <a16:creationId xmlns:a16="http://schemas.microsoft.com/office/drawing/2014/main" id="{97BFDF7E-1A01-4E5F-A486-CB3E0B7691C6}"/>
                    </a:ext>
                  </a:extLst>
                </p:cNvPr>
                <p:cNvGrpSpPr/>
                <p:nvPr/>
              </p:nvGrpSpPr>
              <p:grpSpPr>
                <a:xfrm>
                  <a:off x="2670126" y="1471536"/>
                  <a:ext cx="1155916" cy="1394676"/>
                  <a:chOff x="10586905" y="4255483"/>
                  <a:chExt cx="1464068" cy="1558463"/>
                </a:xfrm>
              </p:grpSpPr>
              <p:sp>
                <p:nvSpPr>
                  <p:cNvPr id="49" name="Retângulo 48">
                    <a:extLst>
                      <a:ext uri="{FF2B5EF4-FFF2-40B4-BE49-F238E27FC236}">
                        <a16:creationId xmlns:a16="http://schemas.microsoft.com/office/drawing/2014/main" id="{3C559C20-F1DC-47BA-B74B-F6913FCDFFAB}"/>
                      </a:ext>
                    </a:extLst>
                  </p:cNvPr>
                  <p:cNvSpPr/>
                  <p:nvPr/>
                </p:nvSpPr>
                <p:spPr>
                  <a:xfrm>
                    <a:off x="10586905" y="4278259"/>
                    <a:ext cx="1464068" cy="1535687"/>
                  </a:xfrm>
                  <a:prstGeom prst="rect">
                    <a:avLst/>
                  </a:prstGeom>
                  <a:solidFill>
                    <a:schemeClr val="tx2"/>
                  </a:solidFill>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pt-PT"/>
                  </a:p>
                </p:txBody>
              </p:sp>
              <p:pic>
                <p:nvPicPr>
                  <p:cNvPr id="50" name="Marcador de Posição da Imagem 15">
                    <a:extLst>
                      <a:ext uri="{FF2B5EF4-FFF2-40B4-BE49-F238E27FC236}">
                        <a16:creationId xmlns:a16="http://schemas.microsoft.com/office/drawing/2014/main" id="{3C210EC2-B3F3-492F-A049-420A6555CBC3}"/>
                      </a:ext>
                    </a:extLst>
                  </p:cNvPr>
                  <p:cNvPicPr>
                    <a:picLocks noChangeAspect="1"/>
                  </p:cNvPicPr>
                  <p:nvPr/>
                </p:nvPicPr>
                <p:blipFill>
                  <a:blip r:embed="rId2" cstate="print">
                    <a:extLst>
                      <a:ext uri="{28A0092B-C50C-407E-A947-70E740481C1C}">
                        <a14:useLocalDpi xmlns:a14="http://schemas.microsoft.com/office/drawing/2010/main" val="0"/>
                      </a:ext>
                    </a:extLst>
                  </a:blip>
                  <a:srcRect l="3818" r="3818"/>
                  <a:stretch>
                    <a:fillRect/>
                  </a:stretch>
                </p:blipFill>
                <p:spPr>
                  <a:xfrm>
                    <a:off x="10672543" y="4867151"/>
                    <a:ext cx="1307095" cy="885854"/>
                  </a:xfrm>
                  <a:prstGeom prst="rect">
                    <a:avLst/>
                  </a:prstGeom>
                </p:spPr>
              </p:pic>
              <p:sp>
                <p:nvSpPr>
                  <p:cNvPr id="51" name="CaixaDeTexto 50">
                    <a:extLst>
                      <a:ext uri="{FF2B5EF4-FFF2-40B4-BE49-F238E27FC236}">
                        <a16:creationId xmlns:a16="http://schemas.microsoft.com/office/drawing/2014/main" id="{2E2DD857-9FDF-4E16-907F-9F0BEAEB3BE8}"/>
                      </a:ext>
                    </a:extLst>
                  </p:cNvPr>
                  <p:cNvSpPr txBox="1"/>
                  <p:nvPr/>
                </p:nvSpPr>
                <p:spPr>
                  <a:xfrm>
                    <a:off x="10684608" y="4255483"/>
                    <a:ext cx="1268661" cy="669393"/>
                  </a:xfrm>
                  <a:prstGeom prst="rect">
                    <a:avLst/>
                  </a:prstGeom>
                  <a:noFill/>
                </p:spPr>
                <p:txBody>
                  <a:bodyPr wrap="square" rtlCol="0">
                    <a:spAutoFit/>
                  </a:bodyPr>
                  <a:lstStyle/>
                  <a:p>
                    <a:pPr algn="ctr"/>
                    <a:r>
                      <a:rPr lang="pt-PT" sz="800" b="1" dirty="0" err="1">
                        <a:solidFill>
                          <a:schemeClr val="bg1"/>
                        </a:solidFill>
                        <a:latin typeface="Arial" panose="020B0604020202020204" pitchFamily="34" charset="0"/>
                        <a:cs typeface="Arial" panose="020B0604020202020204" pitchFamily="34" charset="0"/>
                      </a:rPr>
                      <a:t>Integrated</a:t>
                    </a:r>
                    <a:r>
                      <a:rPr lang="pt-PT" sz="800" b="1" dirty="0">
                        <a:solidFill>
                          <a:schemeClr val="bg1"/>
                        </a:solidFill>
                        <a:latin typeface="Arial" panose="020B0604020202020204" pitchFamily="34" charset="0"/>
                        <a:cs typeface="Arial" panose="020B0604020202020204" pitchFamily="34" charset="0"/>
                      </a:rPr>
                      <a:t> </a:t>
                    </a:r>
                    <a:r>
                      <a:rPr lang="pt-PT" sz="800" b="1" dirty="0" err="1">
                        <a:solidFill>
                          <a:schemeClr val="bg1"/>
                        </a:solidFill>
                        <a:latin typeface="Arial" panose="020B0604020202020204" pitchFamily="34" charset="0"/>
                        <a:cs typeface="Arial" panose="020B0604020202020204" pitchFamily="34" charset="0"/>
                      </a:rPr>
                      <a:t>projection</a:t>
                    </a:r>
                    <a:r>
                      <a:rPr lang="pt-PT" sz="800" b="1" dirty="0">
                        <a:solidFill>
                          <a:schemeClr val="bg1"/>
                        </a:solidFill>
                        <a:latin typeface="Arial" panose="020B0604020202020204" pitchFamily="34" charset="0"/>
                        <a:cs typeface="Arial" panose="020B0604020202020204" pitchFamily="34" charset="0"/>
                      </a:rPr>
                      <a:t> </a:t>
                    </a:r>
                    <a:r>
                      <a:rPr lang="pt-PT" sz="800" b="1" dirty="0" err="1">
                        <a:solidFill>
                          <a:schemeClr val="bg1"/>
                        </a:solidFill>
                        <a:latin typeface="Arial" panose="020B0604020202020204" pitchFamily="34" charset="0"/>
                        <a:cs typeface="Arial" panose="020B0604020202020204" pitchFamily="34" charset="0"/>
                      </a:rPr>
                      <a:t>systems</a:t>
                    </a:r>
                    <a:endParaRPr lang="pt-PT" sz="800" b="1" dirty="0">
                      <a:solidFill>
                        <a:schemeClr val="bg1"/>
                      </a:solidFill>
                      <a:latin typeface="Arial" panose="020B0604020202020204" pitchFamily="34" charset="0"/>
                      <a:cs typeface="Arial" panose="020B0604020202020204" pitchFamily="34" charset="0"/>
                    </a:endParaRPr>
                  </a:p>
                </p:txBody>
              </p:sp>
            </p:grpSp>
            <p:sp>
              <p:nvSpPr>
                <p:cNvPr id="48" name="Oval 47" descr="A">
                  <a:extLst>
                    <a:ext uri="{FF2B5EF4-FFF2-40B4-BE49-F238E27FC236}">
                      <a16:creationId xmlns:a16="http://schemas.microsoft.com/office/drawing/2014/main" id="{660EC1EF-124F-4223-A7CD-5AA05EE32810}"/>
                    </a:ext>
                  </a:extLst>
                </p:cNvPr>
                <p:cNvSpPr/>
                <p:nvPr/>
              </p:nvSpPr>
              <p:spPr>
                <a:xfrm>
                  <a:off x="2392070" y="1863268"/>
                  <a:ext cx="324852" cy="309741"/>
                </a:xfrm>
                <a:prstGeom prst="ellipse">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pt-PT" sz="1400" b="1" dirty="0">
                      <a:latin typeface="Arial" panose="020B0604020202020204" pitchFamily="34" charset="0"/>
                      <a:cs typeface="Arial" panose="020B0604020202020204" pitchFamily="34" charset="0"/>
                    </a:rPr>
                    <a:t>A</a:t>
                  </a:r>
                </a:p>
              </p:txBody>
            </p:sp>
          </p:grpSp>
          <p:sp>
            <p:nvSpPr>
              <p:cNvPr id="46" name="Cruzada 45">
                <a:extLst>
                  <a:ext uri="{FF2B5EF4-FFF2-40B4-BE49-F238E27FC236}">
                    <a16:creationId xmlns:a16="http://schemas.microsoft.com/office/drawing/2014/main" id="{4065A5DA-1521-4FBA-8788-E95B8C742F58}"/>
                  </a:ext>
                </a:extLst>
              </p:cNvPr>
              <p:cNvSpPr/>
              <p:nvPr/>
            </p:nvSpPr>
            <p:spPr>
              <a:xfrm>
                <a:off x="2188678" y="2168243"/>
                <a:ext cx="265814" cy="25483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grpSp>
        <p:grpSp>
          <p:nvGrpSpPr>
            <p:cNvPr id="18" name="Agrupar 17">
              <a:extLst>
                <a:ext uri="{FF2B5EF4-FFF2-40B4-BE49-F238E27FC236}">
                  <a16:creationId xmlns:a16="http://schemas.microsoft.com/office/drawing/2014/main" id="{0B86F0D6-C866-4CDF-AC88-F5E1DB6B208D}"/>
                </a:ext>
              </a:extLst>
            </p:cNvPr>
            <p:cNvGrpSpPr/>
            <p:nvPr/>
          </p:nvGrpSpPr>
          <p:grpSpPr>
            <a:xfrm>
              <a:off x="2746097" y="2955745"/>
              <a:ext cx="1826565" cy="1374293"/>
              <a:chOff x="1999481" y="2963575"/>
              <a:chExt cx="1826565" cy="1374293"/>
            </a:xfrm>
          </p:grpSpPr>
          <p:grpSp>
            <p:nvGrpSpPr>
              <p:cNvPr id="37" name="Agrupar 36">
                <a:extLst>
                  <a:ext uri="{FF2B5EF4-FFF2-40B4-BE49-F238E27FC236}">
                    <a16:creationId xmlns:a16="http://schemas.microsoft.com/office/drawing/2014/main" id="{0EECF12C-CE70-4B42-B569-4A79F61D4F83}"/>
                  </a:ext>
                </a:extLst>
              </p:cNvPr>
              <p:cNvGrpSpPr/>
              <p:nvPr/>
            </p:nvGrpSpPr>
            <p:grpSpPr>
              <a:xfrm>
                <a:off x="2367775" y="2963575"/>
                <a:ext cx="1458271" cy="1374293"/>
                <a:chOff x="2367775" y="3054494"/>
                <a:chExt cx="1458271" cy="1374293"/>
              </a:xfrm>
            </p:grpSpPr>
            <p:grpSp>
              <p:nvGrpSpPr>
                <p:cNvPr id="39" name="Agrupar 38">
                  <a:extLst>
                    <a:ext uri="{FF2B5EF4-FFF2-40B4-BE49-F238E27FC236}">
                      <a16:creationId xmlns:a16="http://schemas.microsoft.com/office/drawing/2014/main" id="{C834CF68-B4C7-4876-BFE6-67C4D03A2638}"/>
                    </a:ext>
                  </a:extLst>
                </p:cNvPr>
                <p:cNvGrpSpPr/>
                <p:nvPr/>
              </p:nvGrpSpPr>
              <p:grpSpPr>
                <a:xfrm>
                  <a:off x="2367775" y="3054494"/>
                  <a:ext cx="1458271" cy="1374293"/>
                  <a:chOff x="2367775" y="1491916"/>
                  <a:chExt cx="1458271" cy="1374293"/>
                </a:xfrm>
              </p:grpSpPr>
              <p:grpSp>
                <p:nvGrpSpPr>
                  <p:cNvPr id="41" name="Agrupar 40">
                    <a:extLst>
                      <a:ext uri="{FF2B5EF4-FFF2-40B4-BE49-F238E27FC236}">
                        <a16:creationId xmlns:a16="http://schemas.microsoft.com/office/drawing/2014/main" id="{5E115D77-FF01-40A4-9433-37174DEBFEAA}"/>
                      </a:ext>
                    </a:extLst>
                  </p:cNvPr>
                  <p:cNvGrpSpPr/>
                  <p:nvPr/>
                </p:nvGrpSpPr>
                <p:grpSpPr>
                  <a:xfrm>
                    <a:off x="2670128" y="1491916"/>
                    <a:ext cx="1155918" cy="1374293"/>
                    <a:chOff x="10586903" y="4278259"/>
                    <a:chExt cx="1464070" cy="1535687"/>
                  </a:xfrm>
                </p:grpSpPr>
                <p:sp>
                  <p:nvSpPr>
                    <p:cNvPr id="43" name="Retângulo 42">
                      <a:extLst>
                        <a:ext uri="{FF2B5EF4-FFF2-40B4-BE49-F238E27FC236}">
                          <a16:creationId xmlns:a16="http://schemas.microsoft.com/office/drawing/2014/main" id="{FBED0327-1F84-4201-8B40-D991A11BA0E1}"/>
                        </a:ext>
                      </a:extLst>
                    </p:cNvPr>
                    <p:cNvSpPr/>
                    <p:nvPr/>
                  </p:nvSpPr>
                  <p:spPr>
                    <a:xfrm>
                      <a:off x="10586905" y="4278259"/>
                      <a:ext cx="1464068" cy="1535687"/>
                    </a:xfrm>
                    <a:prstGeom prst="rect">
                      <a:avLst/>
                    </a:prstGeom>
                    <a:solidFill>
                      <a:schemeClr val="tx2"/>
                    </a:solidFill>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pt-PT"/>
                    </a:p>
                  </p:txBody>
                </p:sp>
                <p:sp>
                  <p:nvSpPr>
                    <p:cNvPr id="44" name="CaixaDeTexto 43">
                      <a:extLst>
                        <a:ext uri="{FF2B5EF4-FFF2-40B4-BE49-F238E27FC236}">
                          <a16:creationId xmlns:a16="http://schemas.microsoft.com/office/drawing/2014/main" id="{ACC2D335-C13C-46F7-A45B-8392AF0643EC}"/>
                        </a:ext>
                      </a:extLst>
                    </p:cNvPr>
                    <p:cNvSpPr txBox="1"/>
                    <p:nvPr/>
                  </p:nvSpPr>
                  <p:spPr>
                    <a:xfrm>
                      <a:off x="10586903" y="4286221"/>
                      <a:ext cx="1464070" cy="490887"/>
                    </a:xfrm>
                    <a:prstGeom prst="rect">
                      <a:avLst/>
                    </a:prstGeom>
                    <a:noFill/>
                  </p:spPr>
                  <p:txBody>
                    <a:bodyPr wrap="square" rtlCol="0">
                      <a:spAutoFit/>
                    </a:bodyPr>
                    <a:lstStyle/>
                    <a:p>
                      <a:pPr algn="ctr"/>
                      <a:r>
                        <a:rPr lang="pt-PT" sz="800" b="1" dirty="0">
                          <a:solidFill>
                            <a:schemeClr val="bg1"/>
                          </a:solidFill>
                          <a:latin typeface="Arial" panose="020B0604020202020204" pitchFamily="34" charset="0"/>
                          <a:cs typeface="Arial" panose="020B0604020202020204" pitchFamily="34" charset="0"/>
                        </a:rPr>
                        <a:t>Shape </a:t>
                      </a:r>
                      <a:r>
                        <a:rPr lang="pt-PT" sz="800" b="1" dirty="0" err="1">
                          <a:solidFill>
                            <a:schemeClr val="bg1"/>
                          </a:solidFill>
                          <a:latin typeface="Arial" panose="020B0604020202020204" pitchFamily="34" charset="0"/>
                          <a:cs typeface="Arial" panose="020B0604020202020204" pitchFamily="34" charset="0"/>
                        </a:rPr>
                        <a:t>memory</a:t>
                      </a:r>
                      <a:r>
                        <a:rPr lang="pt-PT" sz="800" b="1" dirty="0">
                          <a:solidFill>
                            <a:schemeClr val="bg1"/>
                          </a:solidFill>
                          <a:latin typeface="Arial" panose="020B0604020202020204" pitchFamily="34" charset="0"/>
                          <a:cs typeface="Arial" panose="020B0604020202020204" pitchFamily="34" charset="0"/>
                        </a:rPr>
                        <a:t> </a:t>
                      </a:r>
                      <a:r>
                        <a:rPr lang="pt-PT" sz="800" b="1" dirty="0" err="1">
                          <a:solidFill>
                            <a:schemeClr val="bg1"/>
                          </a:solidFill>
                          <a:latin typeface="Arial" panose="020B0604020202020204" pitchFamily="34" charset="0"/>
                          <a:cs typeface="Arial" panose="020B0604020202020204" pitchFamily="34" charset="0"/>
                        </a:rPr>
                        <a:t>materials</a:t>
                      </a:r>
                      <a:endParaRPr lang="pt-PT" sz="800" b="1" dirty="0">
                        <a:solidFill>
                          <a:schemeClr val="bg1"/>
                        </a:solidFill>
                        <a:latin typeface="Arial" panose="020B0604020202020204" pitchFamily="34" charset="0"/>
                        <a:cs typeface="Arial" panose="020B0604020202020204" pitchFamily="34" charset="0"/>
                      </a:endParaRPr>
                    </a:p>
                  </p:txBody>
                </p:sp>
              </p:grpSp>
              <p:sp>
                <p:nvSpPr>
                  <p:cNvPr id="42" name="Oval 41" descr="A">
                    <a:extLst>
                      <a:ext uri="{FF2B5EF4-FFF2-40B4-BE49-F238E27FC236}">
                        <a16:creationId xmlns:a16="http://schemas.microsoft.com/office/drawing/2014/main" id="{090040F2-AEBB-44E0-9F1B-964AC48843B9}"/>
                      </a:ext>
                    </a:extLst>
                  </p:cNvPr>
                  <p:cNvSpPr/>
                  <p:nvPr/>
                </p:nvSpPr>
                <p:spPr>
                  <a:xfrm>
                    <a:off x="2367775" y="2024191"/>
                    <a:ext cx="324852" cy="309741"/>
                  </a:xfrm>
                  <a:prstGeom prst="ellipse">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pt-PT" sz="1400" b="1" dirty="0">
                        <a:latin typeface="Arial" panose="020B0604020202020204" pitchFamily="34" charset="0"/>
                        <a:cs typeface="Arial" panose="020B0604020202020204" pitchFamily="34" charset="0"/>
                      </a:rPr>
                      <a:t>B</a:t>
                    </a:r>
                  </a:p>
                </p:txBody>
              </p:sp>
            </p:grpSp>
            <p:pic>
              <p:nvPicPr>
                <p:cNvPr id="40" name="Picture 5" descr="A close up of a person in a blue shirt&#10;&#10;Description generated with high confidence">
                  <a:extLst>
                    <a:ext uri="{FF2B5EF4-FFF2-40B4-BE49-F238E27FC236}">
                      <a16:creationId xmlns:a16="http://schemas.microsoft.com/office/drawing/2014/main" id="{34E604C4-33E9-4FEE-BB17-20B666D6275A}"/>
                    </a:ext>
                  </a:extLst>
                </p:cNvPr>
                <p:cNvPicPr>
                  <a:picLocks noChangeAspect="1"/>
                </p:cNvPicPr>
                <p:nvPr/>
              </p:nvPicPr>
              <p:blipFill>
                <a:blip r:embed="rId3" cstate="print">
                  <a:extLst>
                    <a:ext uri="{28A0092B-C50C-407E-A947-70E740481C1C}">
                      <a14:useLocalDpi xmlns:a14="http://schemas.microsoft.com/office/drawing/2010/main" val="0"/>
                    </a:ext>
                  </a:extLst>
                </a:blip>
                <a:srcRect t="4826" b="4826"/>
                <a:stretch>
                  <a:fillRect/>
                </a:stretch>
              </p:blipFill>
              <p:spPr>
                <a:xfrm>
                  <a:off x="2720679" y="3647207"/>
                  <a:ext cx="1054808" cy="714873"/>
                </a:xfrm>
                <a:prstGeom prst="rect">
                  <a:avLst/>
                </a:prstGeom>
              </p:spPr>
            </p:pic>
          </p:grpSp>
          <p:sp>
            <p:nvSpPr>
              <p:cNvPr id="38" name="Cruzada 37">
                <a:extLst>
                  <a:ext uri="{FF2B5EF4-FFF2-40B4-BE49-F238E27FC236}">
                    <a16:creationId xmlns:a16="http://schemas.microsoft.com/office/drawing/2014/main" id="{77700B1A-50A8-4954-B36C-9EE36E89938B}"/>
                  </a:ext>
                </a:extLst>
              </p:cNvPr>
              <p:cNvSpPr/>
              <p:nvPr/>
            </p:nvSpPr>
            <p:spPr>
              <a:xfrm>
                <a:off x="1999481" y="3549408"/>
                <a:ext cx="265814" cy="25483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grpSp>
          <p:nvGrpSpPr>
            <p:cNvPr id="19" name="Agrupar 18">
              <a:extLst>
                <a:ext uri="{FF2B5EF4-FFF2-40B4-BE49-F238E27FC236}">
                  <a16:creationId xmlns:a16="http://schemas.microsoft.com/office/drawing/2014/main" id="{ACB0F011-C70F-4E76-9E78-0391685AEE0E}"/>
                </a:ext>
              </a:extLst>
            </p:cNvPr>
            <p:cNvGrpSpPr/>
            <p:nvPr/>
          </p:nvGrpSpPr>
          <p:grpSpPr>
            <a:xfrm>
              <a:off x="2301689" y="4378931"/>
              <a:ext cx="1678492" cy="1384508"/>
              <a:chOff x="2144618" y="4411248"/>
              <a:chExt cx="1678492" cy="1384508"/>
            </a:xfrm>
          </p:grpSpPr>
          <p:grpSp>
            <p:nvGrpSpPr>
              <p:cNvPr id="29" name="Agrupar 28">
                <a:extLst>
                  <a:ext uri="{FF2B5EF4-FFF2-40B4-BE49-F238E27FC236}">
                    <a16:creationId xmlns:a16="http://schemas.microsoft.com/office/drawing/2014/main" id="{49EE6857-42AC-46AC-917B-2C90554D7993}"/>
                  </a:ext>
                </a:extLst>
              </p:cNvPr>
              <p:cNvGrpSpPr/>
              <p:nvPr/>
            </p:nvGrpSpPr>
            <p:grpSpPr>
              <a:xfrm>
                <a:off x="2364847" y="4411248"/>
                <a:ext cx="1458263" cy="1384508"/>
                <a:chOff x="2364847" y="4411248"/>
                <a:chExt cx="1458263" cy="1384508"/>
              </a:xfrm>
            </p:grpSpPr>
            <p:grpSp>
              <p:nvGrpSpPr>
                <p:cNvPr id="31" name="Agrupar 30">
                  <a:extLst>
                    <a:ext uri="{FF2B5EF4-FFF2-40B4-BE49-F238E27FC236}">
                      <a16:creationId xmlns:a16="http://schemas.microsoft.com/office/drawing/2014/main" id="{413F1A13-D3BE-45B4-921B-A06CF8353D71}"/>
                    </a:ext>
                  </a:extLst>
                </p:cNvPr>
                <p:cNvGrpSpPr/>
                <p:nvPr/>
              </p:nvGrpSpPr>
              <p:grpSpPr>
                <a:xfrm>
                  <a:off x="2364847" y="4411248"/>
                  <a:ext cx="1458263" cy="1384508"/>
                  <a:chOff x="2367777" y="1481700"/>
                  <a:chExt cx="1458263" cy="1384508"/>
                </a:xfrm>
              </p:grpSpPr>
              <p:grpSp>
                <p:nvGrpSpPr>
                  <p:cNvPr id="33" name="Agrupar 32">
                    <a:extLst>
                      <a:ext uri="{FF2B5EF4-FFF2-40B4-BE49-F238E27FC236}">
                        <a16:creationId xmlns:a16="http://schemas.microsoft.com/office/drawing/2014/main" id="{821F33B7-DE5A-40C5-86F2-3918EEE43B35}"/>
                      </a:ext>
                    </a:extLst>
                  </p:cNvPr>
                  <p:cNvGrpSpPr/>
                  <p:nvPr/>
                </p:nvGrpSpPr>
                <p:grpSpPr>
                  <a:xfrm>
                    <a:off x="2633589" y="1481700"/>
                    <a:ext cx="1192451" cy="1384508"/>
                    <a:chOff x="10540630" y="4266844"/>
                    <a:chExt cx="1510343" cy="1547102"/>
                  </a:xfrm>
                </p:grpSpPr>
                <p:sp>
                  <p:nvSpPr>
                    <p:cNvPr id="35" name="Retângulo 34">
                      <a:extLst>
                        <a:ext uri="{FF2B5EF4-FFF2-40B4-BE49-F238E27FC236}">
                          <a16:creationId xmlns:a16="http://schemas.microsoft.com/office/drawing/2014/main" id="{18C033E5-7AFC-45AC-BE4B-AB5F4CB7C1FF}"/>
                        </a:ext>
                      </a:extLst>
                    </p:cNvPr>
                    <p:cNvSpPr/>
                    <p:nvPr/>
                  </p:nvSpPr>
                  <p:spPr>
                    <a:xfrm>
                      <a:off x="10586905" y="4278259"/>
                      <a:ext cx="1464068" cy="1535687"/>
                    </a:xfrm>
                    <a:prstGeom prst="rect">
                      <a:avLst/>
                    </a:prstGeom>
                    <a:solidFill>
                      <a:schemeClr val="tx2"/>
                    </a:solidFill>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pt-PT"/>
                    </a:p>
                  </p:txBody>
                </p:sp>
                <p:sp>
                  <p:nvSpPr>
                    <p:cNvPr id="36" name="CaixaDeTexto 35">
                      <a:extLst>
                        <a:ext uri="{FF2B5EF4-FFF2-40B4-BE49-F238E27FC236}">
                          <a16:creationId xmlns:a16="http://schemas.microsoft.com/office/drawing/2014/main" id="{F2AF692C-5A4A-449C-B2BF-987F97156D73}"/>
                        </a:ext>
                      </a:extLst>
                    </p:cNvPr>
                    <p:cNvSpPr txBox="1"/>
                    <p:nvPr/>
                  </p:nvSpPr>
                  <p:spPr>
                    <a:xfrm>
                      <a:off x="10540630" y="4266844"/>
                      <a:ext cx="1510343" cy="669393"/>
                    </a:xfrm>
                    <a:prstGeom prst="rect">
                      <a:avLst/>
                    </a:prstGeom>
                    <a:noFill/>
                  </p:spPr>
                  <p:txBody>
                    <a:bodyPr wrap="square" rtlCol="0">
                      <a:spAutoFit/>
                    </a:bodyPr>
                    <a:lstStyle/>
                    <a:p>
                      <a:pPr algn="ctr"/>
                      <a:r>
                        <a:rPr lang="en-US" sz="800" b="1" dirty="0">
                          <a:solidFill>
                            <a:schemeClr val="bg1"/>
                          </a:solidFill>
                          <a:latin typeface="Arial" panose="020B0604020202020204" pitchFamily="34" charset="0"/>
                          <a:cs typeface="Arial" panose="020B0604020202020204" pitchFamily="34" charset="0"/>
                        </a:rPr>
                        <a:t>Dynamic and intelligent control systems</a:t>
                      </a:r>
                      <a:endParaRPr lang="pt-PT" sz="800" b="1" dirty="0">
                        <a:solidFill>
                          <a:schemeClr val="bg1"/>
                        </a:solidFill>
                        <a:latin typeface="Arial" panose="020B0604020202020204" pitchFamily="34" charset="0"/>
                        <a:cs typeface="Arial" panose="020B0604020202020204" pitchFamily="34" charset="0"/>
                      </a:endParaRPr>
                    </a:p>
                  </p:txBody>
                </p:sp>
              </p:grpSp>
              <p:sp>
                <p:nvSpPr>
                  <p:cNvPr id="34" name="Oval 33" descr="A">
                    <a:extLst>
                      <a:ext uri="{FF2B5EF4-FFF2-40B4-BE49-F238E27FC236}">
                        <a16:creationId xmlns:a16="http://schemas.microsoft.com/office/drawing/2014/main" id="{3E807C9F-1F72-48CD-B313-2870239300F3}"/>
                      </a:ext>
                    </a:extLst>
                  </p:cNvPr>
                  <p:cNvSpPr/>
                  <p:nvPr/>
                </p:nvSpPr>
                <p:spPr>
                  <a:xfrm>
                    <a:off x="2367777" y="1846746"/>
                    <a:ext cx="324852" cy="309741"/>
                  </a:xfrm>
                  <a:prstGeom prst="ellipse">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pt-PT" sz="1400" b="1" dirty="0">
                        <a:latin typeface="Arial" panose="020B0604020202020204" pitchFamily="34" charset="0"/>
                        <a:cs typeface="Arial" panose="020B0604020202020204" pitchFamily="34" charset="0"/>
                      </a:rPr>
                      <a:t>C</a:t>
                    </a:r>
                  </a:p>
                </p:txBody>
              </p:sp>
            </p:grpSp>
            <p:pic>
              <p:nvPicPr>
                <p:cNvPr id="32" name="Picture 6" descr="A close up of a person driving a car&#10;&#10;Description generated with high confidence">
                  <a:extLst>
                    <a:ext uri="{FF2B5EF4-FFF2-40B4-BE49-F238E27FC236}">
                      <a16:creationId xmlns:a16="http://schemas.microsoft.com/office/drawing/2014/main" id="{07F8F62E-CEB4-460A-95B7-BACF93D413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5237" y="5119921"/>
                  <a:ext cx="1081579" cy="654244"/>
                </a:xfrm>
                <a:prstGeom prst="rect">
                  <a:avLst/>
                </a:prstGeom>
              </p:spPr>
            </p:pic>
          </p:grpSp>
          <p:sp>
            <p:nvSpPr>
              <p:cNvPr id="30" name="Cruzada 29">
                <a:extLst>
                  <a:ext uri="{FF2B5EF4-FFF2-40B4-BE49-F238E27FC236}">
                    <a16:creationId xmlns:a16="http://schemas.microsoft.com/office/drawing/2014/main" id="{0C6396C7-0205-4188-93E8-C4BD5D2065B5}"/>
                  </a:ext>
                </a:extLst>
              </p:cNvPr>
              <p:cNvSpPr/>
              <p:nvPr/>
            </p:nvSpPr>
            <p:spPr>
              <a:xfrm>
                <a:off x="2144618" y="5055993"/>
                <a:ext cx="265814" cy="25483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
          <p:nvSpPr>
            <p:cNvPr id="20" name="Igual a 19">
              <a:extLst>
                <a:ext uri="{FF2B5EF4-FFF2-40B4-BE49-F238E27FC236}">
                  <a16:creationId xmlns:a16="http://schemas.microsoft.com/office/drawing/2014/main" id="{0D7961E3-E3FF-4E2C-A48C-54D3CF9233C7}"/>
                </a:ext>
              </a:extLst>
            </p:cNvPr>
            <p:cNvSpPr/>
            <p:nvPr/>
          </p:nvSpPr>
          <p:spPr>
            <a:xfrm>
              <a:off x="5105400" y="3530854"/>
              <a:ext cx="514350" cy="374396"/>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chemeClr val="tx1"/>
                </a:solidFill>
              </a:endParaRPr>
            </a:p>
          </p:txBody>
        </p:sp>
        <p:grpSp>
          <p:nvGrpSpPr>
            <p:cNvPr id="21" name="Agrupar 20">
              <a:extLst>
                <a:ext uri="{FF2B5EF4-FFF2-40B4-BE49-F238E27FC236}">
                  <a16:creationId xmlns:a16="http://schemas.microsoft.com/office/drawing/2014/main" id="{AC2E7025-90FE-4F9F-A5C9-3B5D9189A000}"/>
                </a:ext>
              </a:extLst>
            </p:cNvPr>
            <p:cNvGrpSpPr/>
            <p:nvPr/>
          </p:nvGrpSpPr>
          <p:grpSpPr>
            <a:xfrm>
              <a:off x="5728629" y="1342602"/>
              <a:ext cx="3639104" cy="4600576"/>
              <a:chOff x="6419297" y="1237446"/>
              <a:chExt cx="3639104" cy="4600576"/>
            </a:xfrm>
          </p:grpSpPr>
          <p:grpSp>
            <p:nvGrpSpPr>
              <p:cNvPr id="22" name="Agrupar 21">
                <a:extLst>
                  <a:ext uri="{FF2B5EF4-FFF2-40B4-BE49-F238E27FC236}">
                    <a16:creationId xmlns:a16="http://schemas.microsoft.com/office/drawing/2014/main" id="{E2DD272C-2B44-4E25-993C-D39D49A54CAD}"/>
                  </a:ext>
                </a:extLst>
              </p:cNvPr>
              <p:cNvGrpSpPr/>
              <p:nvPr/>
            </p:nvGrpSpPr>
            <p:grpSpPr>
              <a:xfrm>
                <a:off x="6419297" y="1237446"/>
                <a:ext cx="3639104" cy="4600576"/>
                <a:chOff x="6419297" y="1237446"/>
                <a:chExt cx="3639104" cy="4600576"/>
              </a:xfrm>
            </p:grpSpPr>
            <p:sp>
              <p:nvSpPr>
                <p:cNvPr id="26" name="Retângulo 25">
                  <a:extLst>
                    <a:ext uri="{FF2B5EF4-FFF2-40B4-BE49-F238E27FC236}">
                      <a16:creationId xmlns:a16="http://schemas.microsoft.com/office/drawing/2014/main" id="{8280227D-1D8E-4712-8ED4-58D3533B5C43}"/>
                    </a:ext>
                  </a:extLst>
                </p:cNvPr>
                <p:cNvSpPr/>
                <p:nvPr/>
              </p:nvSpPr>
              <p:spPr>
                <a:xfrm>
                  <a:off x="6419297" y="1237446"/>
                  <a:ext cx="3639104" cy="4600576"/>
                </a:xfrm>
                <a:prstGeom prst="rect">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pt-PT"/>
                </a:p>
              </p:txBody>
            </p:sp>
            <p:sp>
              <p:nvSpPr>
                <p:cNvPr id="27" name="Retângulo 26">
                  <a:extLst>
                    <a:ext uri="{FF2B5EF4-FFF2-40B4-BE49-F238E27FC236}">
                      <a16:creationId xmlns:a16="http://schemas.microsoft.com/office/drawing/2014/main" id="{D0637C79-F644-4DAF-9EA0-28CE693F4A36}"/>
                    </a:ext>
                  </a:extLst>
                </p:cNvPr>
                <p:cNvSpPr/>
                <p:nvPr/>
              </p:nvSpPr>
              <p:spPr>
                <a:xfrm>
                  <a:off x="6607763" y="1431840"/>
                  <a:ext cx="3299188" cy="799423"/>
                </a:xfrm>
                <a:prstGeom prst="rect">
                  <a:avLst/>
                </a:prstGeom>
                <a:solidFill>
                  <a:schemeClr val="tx2"/>
                </a:solidFill>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100" dirty="0">
                      <a:solidFill>
                        <a:schemeClr val="bg1"/>
                      </a:solidFill>
                      <a:latin typeface="Arial" panose="020B0604020202020204" pitchFamily="34" charset="0"/>
                      <a:cs typeface="Arial" panose="020B0604020202020204" pitchFamily="34" charset="0"/>
                    </a:rPr>
                    <a:t>Demonstrator with textile structures, projection finish and headliner performance for interactive environments</a:t>
                  </a:r>
                  <a:endParaRPr lang="pt-PT" sz="1100" dirty="0">
                    <a:solidFill>
                      <a:schemeClr val="bg1"/>
                    </a:solidFill>
                    <a:latin typeface="Arial" panose="020B0604020202020204" pitchFamily="34" charset="0"/>
                    <a:cs typeface="Arial" panose="020B0604020202020204" pitchFamily="34" charset="0"/>
                  </a:endParaRPr>
                </a:p>
              </p:txBody>
            </p:sp>
            <p:pic>
              <p:nvPicPr>
                <p:cNvPr id="28" name="Imagem 27">
                  <a:extLst>
                    <a:ext uri="{FF2B5EF4-FFF2-40B4-BE49-F238E27FC236}">
                      <a16:creationId xmlns:a16="http://schemas.microsoft.com/office/drawing/2014/main" id="{42C0784F-02C9-49B9-A6A2-AAC3FD0C126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1329" t="6472" r="26243" b="5148"/>
                <a:stretch/>
              </p:blipFill>
              <p:spPr>
                <a:xfrm>
                  <a:off x="6607762" y="2271220"/>
                  <a:ext cx="3299188" cy="3476047"/>
                </a:xfrm>
                <a:prstGeom prst="rect">
                  <a:avLst/>
                </a:prstGeom>
              </p:spPr>
            </p:pic>
          </p:grpSp>
          <p:sp>
            <p:nvSpPr>
              <p:cNvPr id="23" name="Oval 22" descr="A">
                <a:extLst>
                  <a:ext uri="{FF2B5EF4-FFF2-40B4-BE49-F238E27FC236}">
                    <a16:creationId xmlns:a16="http://schemas.microsoft.com/office/drawing/2014/main" id="{21BDECF1-DBED-4F7A-8E7B-3A995BE53F83}"/>
                  </a:ext>
                </a:extLst>
              </p:cNvPr>
              <p:cNvSpPr/>
              <p:nvPr/>
            </p:nvSpPr>
            <p:spPr>
              <a:xfrm>
                <a:off x="7976727" y="4206141"/>
                <a:ext cx="262122" cy="221577"/>
              </a:xfrm>
              <a:prstGeom prst="ellipse">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pt-PT" sz="1400" b="1" dirty="0">
                    <a:latin typeface="Arial" panose="020B0604020202020204" pitchFamily="34" charset="0"/>
                    <a:cs typeface="Arial" panose="020B0604020202020204" pitchFamily="34" charset="0"/>
                  </a:rPr>
                  <a:t>B</a:t>
                </a:r>
              </a:p>
            </p:txBody>
          </p:sp>
          <p:sp>
            <p:nvSpPr>
              <p:cNvPr id="24" name="Oval 23" descr="A">
                <a:extLst>
                  <a:ext uri="{FF2B5EF4-FFF2-40B4-BE49-F238E27FC236}">
                    <a16:creationId xmlns:a16="http://schemas.microsoft.com/office/drawing/2014/main" id="{BF9414CF-014E-4D61-B1F4-3420D35FE9FD}"/>
                  </a:ext>
                </a:extLst>
              </p:cNvPr>
              <p:cNvSpPr/>
              <p:nvPr/>
            </p:nvSpPr>
            <p:spPr>
              <a:xfrm>
                <a:off x="8452977" y="2763904"/>
                <a:ext cx="262122" cy="221577"/>
              </a:xfrm>
              <a:prstGeom prst="ellipse">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pt-PT" sz="1400" b="1" dirty="0">
                    <a:latin typeface="Arial" panose="020B0604020202020204" pitchFamily="34" charset="0"/>
                    <a:cs typeface="Arial" panose="020B0604020202020204" pitchFamily="34" charset="0"/>
                  </a:rPr>
                  <a:t>A</a:t>
                </a:r>
              </a:p>
            </p:txBody>
          </p:sp>
          <p:sp>
            <p:nvSpPr>
              <p:cNvPr id="25" name="Oval 24" descr="A">
                <a:extLst>
                  <a:ext uri="{FF2B5EF4-FFF2-40B4-BE49-F238E27FC236}">
                    <a16:creationId xmlns:a16="http://schemas.microsoft.com/office/drawing/2014/main" id="{AF0EDAE3-8396-4A96-8974-355DEC8326FF}"/>
                  </a:ext>
                </a:extLst>
              </p:cNvPr>
              <p:cNvSpPr/>
              <p:nvPr/>
            </p:nvSpPr>
            <p:spPr>
              <a:xfrm>
                <a:off x="8583762" y="4551860"/>
                <a:ext cx="262122" cy="221577"/>
              </a:xfrm>
              <a:prstGeom prst="ellipse">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pt-PT" sz="1400" b="1" dirty="0">
                    <a:latin typeface="Arial" panose="020B0604020202020204" pitchFamily="34" charset="0"/>
                    <a:cs typeface="Arial" panose="020B0604020202020204" pitchFamily="34" charset="0"/>
                  </a:rPr>
                  <a:t>C</a:t>
                </a:r>
              </a:p>
            </p:txBody>
          </p:sp>
        </p:grpSp>
      </p:grpSp>
      <p:sp>
        <p:nvSpPr>
          <p:cNvPr id="3" name="Título 2">
            <a:extLst>
              <a:ext uri="{FF2B5EF4-FFF2-40B4-BE49-F238E27FC236}">
                <a16:creationId xmlns:a16="http://schemas.microsoft.com/office/drawing/2014/main" id="{E7422462-4D4E-4584-9EE1-D4DFB44ADC5D}"/>
              </a:ext>
            </a:extLst>
          </p:cNvPr>
          <p:cNvSpPr>
            <a:spLocks noGrp="1"/>
          </p:cNvSpPr>
          <p:nvPr>
            <p:ph type="title"/>
          </p:nvPr>
        </p:nvSpPr>
        <p:spPr>
          <a:xfrm>
            <a:off x="1838951" y="98052"/>
            <a:ext cx="8773361" cy="855664"/>
          </a:xfrm>
        </p:spPr>
        <p:txBody>
          <a:bodyPr/>
          <a:lstStyle/>
          <a:p>
            <a:pPr algn="ctr"/>
            <a:r>
              <a:rPr lang="en-US" b="1" dirty="0">
                <a:solidFill>
                  <a:schemeClr val="bg1"/>
                </a:solidFill>
                <a:latin typeface="Leelawadee UI Semilight" panose="020B0402040204020203" pitchFamily="34" charset="-34"/>
                <a:cs typeface="Leelawadee UI Semilight" panose="020B0402040204020203" pitchFamily="34" charset="-34"/>
              </a:rPr>
              <a:t>A-HEAD Demonstrator</a:t>
            </a:r>
            <a:endParaRPr lang="pt-PT" dirty="0"/>
          </a:p>
        </p:txBody>
      </p:sp>
    </p:spTree>
    <p:extLst>
      <p:ext uri="{BB962C8B-B14F-4D97-AF65-F5344CB8AC3E}">
        <p14:creationId xmlns:p14="http://schemas.microsoft.com/office/powerpoint/2010/main" val="1467959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m 40">
            <a:extLst>
              <a:ext uri="{FF2B5EF4-FFF2-40B4-BE49-F238E27FC236}">
                <a16:creationId xmlns:a16="http://schemas.microsoft.com/office/drawing/2014/main" id="{DCBEAEB5-1DC6-4D2E-8D31-C224EAA93348}"/>
              </a:ext>
            </a:extLst>
          </p:cNvPr>
          <p:cNvPicPr>
            <a:picLocks noChangeAspect="1"/>
          </p:cNvPicPr>
          <p:nvPr/>
        </p:nvPicPr>
        <p:blipFill rotWithShape="1">
          <a:blip r:embed="rId2">
            <a:extLst>
              <a:ext uri="{28A0092B-C50C-407E-A947-70E740481C1C}">
                <a14:useLocalDpi xmlns:a14="http://schemas.microsoft.com/office/drawing/2010/main" val="0"/>
              </a:ext>
            </a:extLst>
          </a:blip>
          <a:srcRect l="4927" t="10507" r="874" b="25436"/>
          <a:stretch/>
        </p:blipFill>
        <p:spPr>
          <a:xfrm>
            <a:off x="252526" y="4215963"/>
            <a:ext cx="3302030" cy="1260454"/>
          </a:xfrm>
          <a:prstGeom prst="rect">
            <a:avLst/>
          </a:prstGeom>
        </p:spPr>
      </p:pic>
      <p:pic>
        <p:nvPicPr>
          <p:cNvPr id="35" name="Imagem 34" descr="Uma imagem com golfe, capacete&#10;&#10;Descrição gerada automaticamente">
            <a:extLst>
              <a:ext uri="{FF2B5EF4-FFF2-40B4-BE49-F238E27FC236}">
                <a16:creationId xmlns:a16="http://schemas.microsoft.com/office/drawing/2014/main" id="{023233C1-F134-41BC-B18D-35E9201DB0A6}"/>
              </a:ext>
            </a:extLst>
          </p:cNvPr>
          <p:cNvPicPr>
            <a:picLocks noChangeAspect="1"/>
          </p:cNvPicPr>
          <p:nvPr/>
        </p:nvPicPr>
        <p:blipFill rotWithShape="1">
          <a:blip r:embed="rId3">
            <a:extLst>
              <a:ext uri="{28A0092B-C50C-407E-A947-70E740481C1C}">
                <a14:useLocalDpi xmlns:a14="http://schemas.microsoft.com/office/drawing/2010/main" val="0"/>
              </a:ext>
            </a:extLst>
          </a:blip>
          <a:srcRect l="17514" t="-104" r="16470" b="45386"/>
          <a:stretch/>
        </p:blipFill>
        <p:spPr>
          <a:xfrm>
            <a:off x="272049" y="376396"/>
            <a:ext cx="3133803" cy="1458081"/>
          </a:xfrm>
          <a:prstGeom prst="rect">
            <a:avLst/>
          </a:prstGeom>
        </p:spPr>
      </p:pic>
      <p:pic>
        <p:nvPicPr>
          <p:cNvPr id="33" name="Imagem 32" descr="Uma imagem com interior, capacete&#10;&#10;Descrição gerada automaticamente">
            <a:extLst>
              <a:ext uri="{FF2B5EF4-FFF2-40B4-BE49-F238E27FC236}">
                <a16:creationId xmlns:a16="http://schemas.microsoft.com/office/drawing/2014/main" id="{E1A629FF-F9DA-4D50-BEE9-32FDE63E5A34}"/>
              </a:ext>
            </a:extLst>
          </p:cNvPr>
          <p:cNvPicPr>
            <a:picLocks noChangeAspect="1"/>
          </p:cNvPicPr>
          <p:nvPr/>
        </p:nvPicPr>
        <p:blipFill rotWithShape="1">
          <a:blip r:embed="rId4">
            <a:extLst>
              <a:ext uri="{28A0092B-C50C-407E-A947-70E740481C1C}">
                <a14:useLocalDpi xmlns:a14="http://schemas.microsoft.com/office/drawing/2010/main" val="0"/>
              </a:ext>
            </a:extLst>
          </a:blip>
          <a:srcRect l="67760" t="36201" r="14992" b="13554"/>
          <a:stretch/>
        </p:blipFill>
        <p:spPr>
          <a:xfrm>
            <a:off x="10088447" y="406812"/>
            <a:ext cx="1155680" cy="1889961"/>
          </a:xfrm>
          <a:prstGeom prst="rect">
            <a:avLst/>
          </a:prstGeom>
        </p:spPr>
      </p:pic>
      <p:pic>
        <p:nvPicPr>
          <p:cNvPr id="14" name="Imagem 13" descr="Uma imagem com texto&#10;&#10;Descrição gerada automaticamente">
            <a:extLst>
              <a:ext uri="{FF2B5EF4-FFF2-40B4-BE49-F238E27FC236}">
                <a16:creationId xmlns:a16="http://schemas.microsoft.com/office/drawing/2014/main" id="{49969B97-072A-4C6E-BFF3-780E48159140}"/>
              </a:ext>
            </a:extLst>
          </p:cNvPr>
          <p:cNvPicPr>
            <a:picLocks noChangeAspect="1"/>
          </p:cNvPicPr>
          <p:nvPr/>
        </p:nvPicPr>
        <p:blipFill rotWithShape="1">
          <a:blip r:embed="rId5">
            <a:extLst>
              <a:ext uri="{28A0092B-C50C-407E-A947-70E740481C1C}">
                <a14:useLocalDpi xmlns:a14="http://schemas.microsoft.com/office/drawing/2010/main" val="0"/>
              </a:ext>
            </a:extLst>
          </a:blip>
          <a:srcRect l="13412" t="19260" r="46640"/>
          <a:stretch/>
        </p:blipFill>
        <p:spPr>
          <a:xfrm>
            <a:off x="9135035" y="3771587"/>
            <a:ext cx="2171932" cy="2464122"/>
          </a:xfrm>
          <a:prstGeom prst="rect">
            <a:avLst/>
          </a:prstGeom>
        </p:spPr>
      </p:pic>
      <p:pic>
        <p:nvPicPr>
          <p:cNvPr id="3" name="Imagem 2" descr="Uma imagem com pessoa&#10;&#10;Descrição gerada automaticamente">
            <a:extLst>
              <a:ext uri="{FF2B5EF4-FFF2-40B4-BE49-F238E27FC236}">
                <a16:creationId xmlns:a16="http://schemas.microsoft.com/office/drawing/2014/main" id="{D2A64CEF-7CCC-4BDC-9F91-EB373412F3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71188" y="0"/>
            <a:ext cx="3849624" cy="6858000"/>
          </a:xfrm>
          <a:prstGeom prst="rect">
            <a:avLst/>
          </a:prstGeom>
        </p:spPr>
      </p:pic>
      <p:cxnSp>
        <p:nvCxnSpPr>
          <p:cNvPr id="12" name="Conexão reta 11">
            <a:extLst>
              <a:ext uri="{FF2B5EF4-FFF2-40B4-BE49-F238E27FC236}">
                <a16:creationId xmlns:a16="http://schemas.microsoft.com/office/drawing/2014/main" id="{89018ECC-2290-4879-9D26-D56F9F1B04FF}"/>
              </a:ext>
            </a:extLst>
          </p:cNvPr>
          <p:cNvCxnSpPr>
            <a:cxnSpLocks/>
          </p:cNvCxnSpPr>
          <p:nvPr/>
        </p:nvCxnSpPr>
        <p:spPr>
          <a:xfrm>
            <a:off x="6559454" y="3147038"/>
            <a:ext cx="2575581" cy="66149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exão reta 12">
            <a:extLst>
              <a:ext uri="{FF2B5EF4-FFF2-40B4-BE49-F238E27FC236}">
                <a16:creationId xmlns:a16="http://schemas.microsoft.com/office/drawing/2014/main" id="{FFAC5CAC-C811-4DC6-AB32-30006E46D660}"/>
              </a:ext>
            </a:extLst>
          </p:cNvPr>
          <p:cNvCxnSpPr>
            <a:cxnSpLocks/>
          </p:cNvCxnSpPr>
          <p:nvPr/>
        </p:nvCxnSpPr>
        <p:spPr>
          <a:xfrm>
            <a:off x="5733073" y="4060823"/>
            <a:ext cx="3516812" cy="1935100"/>
          </a:xfrm>
          <a:prstGeom prst="line">
            <a:avLst/>
          </a:prstGeom>
        </p:spPr>
        <p:style>
          <a:lnRef idx="1">
            <a:schemeClr val="accent1"/>
          </a:lnRef>
          <a:fillRef idx="0">
            <a:schemeClr val="accent1"/>
          </a:fillRef>
          <a:effectRef idx="0">
            <a:schemeClr val="accent1"/>
          </a:effectRef>
          <a:fontRef idx="minor">
            <a:schemeClr val="tx1"/>
          </a:fontRef>
        </p:style>
      </p:cxnSp>
      <p:sp>
        <p:nvSpPr>
          <p:cNvPr id="18" name="CaixaDeTexto 17">
            <a:extLst>
              <a:ext uri="{FF2B5EF4-FFF2-40B4-BE49-F238E27FC236}">
                <a16:creationId xmlns:a16="http://schemas.microsoft.com/office/drawing/2014/main" id="{678F193E-9005-4BEC-9DE5-51214F93B3A1}"/>
              </a:ext>
            </a:extLst>
          </p:cNvPr>
          <p:cNvSpPr txBox="1"/>
          <p:nvPr/>
        </p:nvSpPr>
        <p:spPr>
          <a:xfrm>
            <a:off x="8852084" y="6200154"/>
            <a:ext cx="3204838" cy="276999"/>
          </a:xfrm>
          <a:prstGeom prst="rect">
            <a:avLst/>
          </a:prstGeom>
          <a:noFill/>
        </p:spPr>
        <p:txBody>
          <a:bodyPr wrap="square">
            <a:spAutoFit/>
          </a:bodyPr>
          <a:lstStyle/>
          <a:p>
            <a:pPr lvl="1"/>
            <a:r>
              <a:rPr lang="pt-PT" sz="1200" dirty="0" err="1">
                <a:latin typeface="Arial Narrow" panose="020B0606020202030204" pitchFamily="34" charset="0"/>
              </a:rPr>
              <a:t>Intelligent</a:t>
            </a:r>
            <a:r>
              <a:rPr lang="pt-PT" sz="1200" dirty="0">
                <a:latin typeface="Arial Narrow" panose="020B0606020202030204" pitchFamily="34" charset="0"/>
              </a:rPr>
              <a:t> </a:t>
            </a:r>
            <a:r>
              <a:rPr lang="pt-PT" sz="1200" dirty="0" err="1">
                <a:latin typeface="Arial Narrow" panose="020B0606020202030204" pitchFamily="34" charset="0"/>
              </a:rPr>
              <a:t>systems</a:t>
            </a:r>
            <a:r>
              <a:rPr lang="pt-PT" sz="1200" dirty="0">
                <a:latin typeface="Arial Narrow" panose="020B0606020202030204" pitchFamily="34" charset="0"/>
              </a:rPr>
              <a:t> for </a:t>
            </a:r>
            <a:r>
              <a:rPr lang="pt-PT" sz="1200" dirty="0" err="1">
                <a:latin typeface="Arial Narrow" panose="020B0606020202030204" pitchFamily="34" charset="0"/>
              </a:rPr>
              <a:t>shape</a:t>
            </a:r>
            <a:r>
              <a:rPr lang="pt-PT" sz="1200" dirty="0">
                <a:latin typeface="Arial Narrow" panose="020B0606020202030204" pitchFamily="34" charset="0"/>
              </a:rPr>
              <a:t> </a:t>
            </a:r>
            <a:r>
              <a:rPr lang="pt-PT" sz="1200" dirty="0" err="1">
                <a:latin typeface="Arial Narrow" panose="020B0606020202030204" pitchFamily="34" charset="0"/>
              </a:rPr>
              <a:t>change</a:t>
            </a:r>
            <a:endParaRPr lang="pt-PT" sz="1200" dirty="0">
              <a:latin typeface="Arial Narrow" panose="020B0606020202030204" pitchFamily="34" charset="0"/>
            </a:endParaRPr>
          </a:p>
        </p:txBody>
      </p:sp>
      <p:cxnSp>
        <p:nvCxnSpPr>
          <p:cNvPr id="22" name="Conexão reta 21">
            <a:extLst>
              <a:ext uri="{FF2B5EF4-FFF2-40B4-BE49-F238E27FC236}">
                <a16:creationId xmlns:a16="http://schemas.microsoft.com/office/drawing/2014/main" id="{90D0A539-5DA2-45F4-90D7-6521619CC61E}"/>
              </a:ext>
            </a:extLst>
          </p:cNvPr>
          <p:cNvCxnSpPr>
            <a:cxnSpLocks/>
          </p:cNvCxnSpPr>
          <p:nvPr/>
        </p:nvCxnSpPr>
        <p:spPr>
          <a:xfrm flipV="1">
            <a:off x="3405852" y="0"/>
            <a:ext cx="765336" cy="364273"/>
          </a:xfrm>
          <a:prstGeom prst="line">
            <a:avLst/>
          </a:prstGeom>
        </p:spPr>
        <p:style>
          <a:lnRef idx="1">
            <a:schemeClr val="accent1"/>
          </a:lnRef>
          <a:fillRef idx="0">
            <a:schemeClr val="accent1"/>
          </a:fillRef>
          <a:effectRef idx="0">
            <a:schemeClr val="accent1"/>
          </a:effectRef>
          <a:fontRef idx="minor">
            <a:schemeClr val="tx1"/>
          </a:fontRef>
        </p:style>
      </p:cxnSp>
      <p:sp>
        <p:nvSpPr>
          <p:cNvPr id="28" name="CaixaDeTexto 27">
            <a:extLst>
              <a:ext uri="{FF2B5EF4-FFF2-40B4-BE49-F238E27FC236}">
                <a16:creationId xmlns:a16="http://schemas.microsoft.com/office/drawing/2014/main" id="{C8404785-9A57-44BE-A089-FFD724CA51F9}"/>
              </a:ext>
            </a:extLst>
          </p:cNvPr>
          <p:cNvSpPr txBox="1"/>
          <p:nvPr/>
        </p:nvSpPr>
        <p:spPr>
          <a:xfrm>
            <a:off x="-351508" y="2406347"/>
            <a:ext cx="3204838" cy="276999"/>
          </a:xfrm>
          <a:prstGeom prst="rect">
            <a:avLst/>
          </a:prstGeom>
          <a:noFill/>
        </p:spPr>
        <p:txBody>
          <a:bodyPr wrap="square">
            <a:spAutoFit/>
          </a:bodyPr>
          <a:lstStyle/>
          <a:p>
            <a:pPr lvl="1"/>
            <a:r>
              <a:rPr lang="pt-PT" sz="1200" dirty="0" err="1">
                <a:latin typeface="Arial Narrow" panose="020B0606020202030204" pitchFamily="34" charset="0"/>
              </a:rPr>
              <a:t>Reclining</a:t>
            </a:r>
            <a:r>
              <a:rPr lang="pt-PT" sz="1200" dirty="0">
                <a:latin typeface="Arial Narrow" panose="020B0606020202030204" pitchFamily="34" charset="0"/>
              </a:rPr>
              <a:t> </a:t>
            </a:r>
            <a:r>
              <a:rPr lang="pt-PT" sz="1200" dirty="0" err="1">
                <a:latin typeface="Arial Narrow" panose="020B0606020202030204" pitchFamily="34" charset="0"/>
              </a:rPr>
              <a:t>Projection</a:t>
            </a:r>
            <a:r>
              <a:rPr lang="pt-PT" sz="1200" dirty="0">
                <a:latin typeface="Arial Narrow" panose="020B0606020202030204" pitchFamily="34" charset="0"/>
              </a:rPr>
              <a:t> </a:t>
            </a:r>
            <a:r>
              <a:rPr lang="pt-PT" sz="1200" dirty="0" err="1">
                <a:latin typeface="Arial Narrow" panose="020B0606020202030204" pitchFamily="34" charset="0"/>
              </a:rPr>
              <a:t>Screen</a:t>
            </a:r>
            <a:endParaRPr lang="pt-PT" sz="1200" dirty="0">
              <a:latin typeface="Arial Narrow" panose="020B0606020202030204" pitchFamily="34" charset="0"/>
            </a:endParaRPr>
          </a:p>
        </p:txBody>
      </p:sp>
      <p:cxnSp>
        <p:nvCxnSpPr>
          <p:cNvPr id="30" name="Conexão reta 29">
            <a:extLst>
              <a:ext uri="{FF2B5EF4-FFF2-40B4-BE49-F238E27FC236}">
                <a16:creationId xmlns:a16="http://schemas.microsoft.com/office/drawing/2014/main" id="{2DA897BE-4011-4B2D-B6EF-FF9D31D7981A}"/>
              </a:ext>
            </a:extLst>
          </p:cNvPr>
          <p:cNvCxnSpPr>
            <a:cxnSpLocks/>
          </p:cNvCxnSpPr>
          <p:nvPr/>
        </p:nvCxnSpPr>
        <p:spPr>
          <a:xfrm flipV="1">
            <a:off x="2188548" y="1586255"/>
            <a:ext cx="0" cy="456855"/>
          </a:xfrm>
          <a:prstGeom prst="line">
            <a:avLst/>
          </a:prstGeom>
        </p:spPr>
        <p:style>
          <a:lnRef idx="1">
            <a:schemeClr val="accent1"/>
          </a:lnRef>
          <a:fillRef idx="0">
            <a:schemeClr val="accent1"/>
          </a:fillRef>
          <a:effectRef idx="0">
            <a:schemeClr val="accent1"/>
          </a:effectRef>
          <a:fontRef idx="minor">
            <a:schemeClr val="tx1"/>
          </a:fontRef>
        </p:style>
      </p:cxnSp>
      <p:sp>
        <p:nvSpPr>
          <p:cNvPr id="37" name="CaixaDeTexto 36">
            <a:extLst>
              <a:ext uri="{FF2B5EF4-FFF2-40B4-BE49-F238E27FC236}">
                <a16:creationId xmlns:a16="http://schemas.microsoft.com/office/drawing/2014/main" id="{44CB5F92-F193-46B8-B618-71D557396493}"/>
              </a:ext>
            </a:extLst>
          </p:cNvPr>
          <p:cNvSpPr txBox="1"/>
          <p:nvPr/>
        </p:nvSpPr>
        <p:spPr>
          <a:xfrm>
            <a:off x="989957" y="2067282"/>
            <a:ext cx="3817397" cy="276999"/>
          </a:xfrm>
          <a:prstGeom prst="rect">
            <a:avLst/>
          </a:prstGeom>
          <a:noFill/>
        </p:spPr>
        <p:txBody>
          <a:bodyPr wrap="square">
            <a:spAutoFit/>
          </a:bodyPr>
          <a:lstStyle/>
          <a:p>
            <a:pPr lvl="1"/>
            <a:r>
              <a:rPr lang="pt-PT" sz="1200" dirty="0">
                <a:latin typeface="Arial Narrow" panose="020B0606020202030204" pitchFamily="34" charset="0"/>
              </a:rPr>
              <a:t>Textile Structure for </a:t>
            </a:r>
            <a:r>
              <a:rPr lang="pt-PT" sz="1200" dirty="0" err="1">
                <a:latin typeface="Arial Narrow" panose="020B0606020202030204" pitchFamily="34" charset="0"/>
              </a:rPr>
              <a:t>Front</a:t>
            </a:r>
            <a:r>
              <a:rPr lang="pt-PT" sz="1200" dirty="0">
                <a:latin typeface="Arial Narrow" panose="020B0606020202030204" pitchFamily="34" charset="0"/>
              </a:rPr>
              <a:t> </a:t>
            </a:r>
            <a:r>
              <a:rPr lang="pt-PT" sz="1200" dirty="0" err="1">
                <a:latin typeface="Arial Narrow" panose="020B0606020202030204" pitchFamily="34" charset="0"/>
              </a:rPr>
              <a:t>Projection</a:t>
            </a:r>
            <a:endParaRPr lang="pt-PT" sz="1200" dirty="0">
              <a:latin typeface="Arial Narrow" panose="020B0606020202030204" pitchFamily="34" charset="0"/>
            </a:endParaRPr>
          </a:p>
        </p:txBody>
      </p:sp>
      <p:sp>
        <p:nvSpPr>
          <p:cNvPr id="39" name="CaixaDeTexto 38">
            <a:extLst>
              <a:ext uri="{FF2B5EF4-FFF2-40B4-BE49-F238E27FC236}">
                <a16:creationId xmlns:a16="http://schemas.microsoft.com/office/drawing/2014/main" id="{16050632-206B-4469-B6F1-EFB769CB0075}"/>
              </a:ext>
            </a:extLst>
          </p:cNvPr>
          <p:cNvSpPr txBox="1"/>
          <p:nvPr/>
        </p:nvSpPr>
        <p:spPr>
          <a:xfrm>
            <a:off x="7919782" y="1736032"/>
            <a:ext cx="1769671" cy="461665"/>
          </a:xfrm>
          <a:prstGeom prst="rect">
            <a:avLst/>
          </a:prstGeom>
          <a:noFill/>
        </p:spPr>
        <p:txBody>
          <a:bodyPr wrap="square">
            <a:spAutoFit/>
          </a:bodyPr>
          <a:lstStyle/>
          <a:p>
            <a:pPr lvl="1"/>
            <a:r>
              <a:rPr lang="pt-PT" sz="1200" dirty="0">
                <a:latin typeface="Arial Narrow" panose="020B0606020202030204" pitchFamily="34" charset="0"/>
              </a:rPr>
              <a:t>Textile Structure for </a:t>
            </a:r>
            <a:r>
              <a:rPr lang="pt-PT" sz="1200" dirty="0" err="1">
                <a:latin typeface="Arial Narrow" panose="020B0606020202030204" pitchFamily="34" charset="0"/>
              </a:rPr>
              <a:t>Rear</a:t>
            </a:r>
            <a:r>
              <a:rPr lang="pt-PT" sz="1200" dirty="0">
                <a:latin typeface="Arial Narrow" panose="020B0606020202030204" pitchFamily="34" charset="0"/>
              </a:rPr>
              <a:t> </a:t>
            </a:r>
            <a:r>
              <a:rPr lang="pt-PT" sz="1200" dirty="0" err="1">
                <a:latin typeface="Arial Narrow" panose="020B0606020202030204" pitchFamily="34" charset="0"/>
              </a:rPr>
              <a:t>Projection</a:t>
            </a:r>
            <a:endParaRPr lang="pt-PT" sz="1200" dirty="0">
              <a:latin typeface="Arial Narrow" panose="020B0606020202030204" pitchFamily="34" charset="0"/>
            </a:endParaRPr>
          </a:p>
        </p:txBody>
      </p:sp>
      <p:cxnSp>
        <p:nvCxnSpPr>
          <p:cNvPr id="42" name="Conexão reta 41">
            <a:extLst>
              <a:ext uri="{FF2B5EF4-FFF2-40B4-BE49-F238E27FC236}">
                <a16:creationId xmlns:a16="http://schemas.microsoft.com/office/drawing/2014/main" id="{2D3C0EEC-4C90-475A-93B3-A81B6D79A30E}"/>
              </a:ext>
            </a:extLst>
          </p:cNvPr>
          <p:cNvCxnSpPr>
            <a:cxnSpLocks/>
          </p:cNvCxnSpPr>
          <p:nvPr/>
        </p:nvCxnSpPr>
        <p:spPr>
          <a:xfrm flipV="1">
            <a:off x="6648423" y="2301572"/>
            <a:ext cx="3488555" cy="850393"/>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Conexão reta 60">
            <a:extLst>
              <a:ext uri="{FF2B5EF4-FFF2-40B4-BE49-F238E27FC236}">
                <a16:creationId xmlns:a16="http://schemas.microsoft.com/office/drawing/2014/main" id="{03E13910-CD1D-4E17-AA0A-45C66FB8DF6E}"/>
              </a:ext>
            </a:extLst>
          </p:cNvPr>
          <p:cNvCxnSpPr>
            <a:cxnSpLocks/>
          </p:cNvCxnSpPr>
          <p:nvPr/>
        </p:nvCxnSpPr>
        <p:spPr>
          <a:xfrm flipH="1" flipV="1">
            <a:off x="9837562" y="1068090"/>
            <a:ext cx="1150262" cy="946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65" name="CaixaDeTexto 64">
            <a:extLst>
              <a:ext uri="{FF2B5EF4-FFF2-40B4-BE49-F238E27FC236}">
                <a16:creationId xmlns:a16="http://schemas.microsoft.com/office/drawing/2014/main" id="{74E06CA9-F4AD-4BDC-951C-CDFFF8D84F7B}"/>
              </a:ext>
            </a:extLst>
          </p:cNvPr>
          <p:cNvSpPr txBox="1"/>
          <p:nvPr/>
        </p:nvSpPr>
        <p:spPr>
          <a:xfrm>
            <a:off x="8070924" y="905356"/>
            <a:ext cx="1769671" cy="461665"/>
          </a:xfrm>
          <a:prstGeom prst="rect">
            <a:avLst/>
          </a:prstGeom>
          <a:noFill/>
        </p:spPr>
        <p:txBody>
          <a:bodyPr wrap="square">
            <a:spAutoFit/>
          </a:bodyPr>
          <a:lstStyle/>
          <a:p>
            <a:pPr lvl="1"/>
            <a:r>
              <a:rPr lang="pt-PT" sz="1200" dirty="0" err="1">
                <a:latin typeface="Arial Narrow" panose="020B0606020202030204" pitchFamily="34" charset="0"/>
              </a:rPr>
              <a:t>Rear-projection</a:t>
            </a:r>
            <a:r>
              <a:rPr lang="pt-PT" sz="1200" dirty="0">
                <a:latin typeface="Arial Narrow" panose="020B0606020202030204" pitchFamily="34" charset="0"/>
              </a:rPr>
              <a:t> </a:t>
            </a:r>
            <a:r>
              <a:rPr lang="pt-PT" sz="1200" dirty="0" err="1">
                <a:latin typeface="Arial Narrow" panose="020B0606020202030204" pitchFamily="34" charset="0"/>
              </a:rPr>
              <a:t>and</a:t>
            </a:r>
            <a:r>
              <a:rPr lang="pt-PT" sz="1200" dirty="0">
                <a:latin typeface="Arial Narrow" panose="020B0606020202030204" pitchFamily="34" charset="0"/>
              </a:rPr>
              <a:t> RGB </a:t>
            </a:r>
            <a:r>
              <a:rPr lang="pt-PT" sz="1200" dirty="0" err="1">
                <a:latin typeface="Arial Narrow" panose="020B0606020202030204" pitchFamily="34" charset="0"/>
              </a:rPr>
              <a:t>lighting</a:t>
            </a:r>
            <a:endParaRPr lang="pt-PT" sz="1200" dirty="0">
              <a:latin typeface="Arial Narrow" panose="020B0606020202030204" pitchFamily="34" charset="0"/>
            </a:endParaRPr>
          </a:p>
        </p:txBody>
      </p:sp>
      <p:cxnSp>
        <p:nvCxnSpPr>
          <p:cNvPr id="70" name="Conexão reta 69">
            <a:extLst>
              <a:ext uri="{FF2B5EF4-FFF2-40B4-BE49-F238E27FC236}">
                <a16:creationId xmlns:a16="http://schemas.microsoft.com/office/drawing/2014/main" id="{2F192639-E2E8-49F4-9B4F-267186D1F20E}"/>
              </a:ext>
            </a:extLst>
          </p:cNvPr>
          <p:cNvCxnSpPr>
            <a:cxnSpLocks/>
          </p:cNvCxnSpPr>
          <p:nvPr/>
        </p:nvCxnSpPr>
        <p:spPr>
          <a:xfrm flipH="1">
            <a:off x="3554556" y="4148772"/>
            <a:ext cx="2234375" cy="67191"/>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73" name="Conexão reta 72">
            <a:extLst>
              <a:ext uri="{FF2B5EF4-FFF2-40B4-BE49-F238E27FC236}">
                <a16:creationId xmlns:a16="http://schemas.microsoft.com/office/drawing/2014/main" id="{21A077BC-BE5F-4950-A268-3C2150088E57}"/>
              </a:ext>
            </a:extLst>
          </p:cNvPr>
          <p:cNvCxnSpPr>
            <a:cxnSpLocks/>
          </p:cNvCxnSpPr>
          <p:nvPr/>
        </p:nvCxnSpPr>
        <p:spPr>
          <a:xfrm flipH="1">
            <a:off x="3584037" y="4374174"/>
            <a:ext cx="2405497" cy="1102243"/>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77" name="CaixaDeTexto 76">
            <a:extLst>
              <a:ext uri="{FF2B5EF4-FFF2-40B4-BE49-F238E27FC236}">
                <a16:creationId xmlns:a16="http://schemas.microsoft.com/office/drawing/2014/main" id="{F87EB2D0-5ABC-4B75-BA74-E98FFEC12F42}"/>
              </a:ext>
            </a:extLst>
          </p:cNvPr>
          <p:cNvSpPr txBox="1"/>
          <p:nvPr/>
        </p:nvSpPr>
        <p:spPr>
          <a:xfrm>
            <a:off x="9658371" y="2973527"/>
            <a:ext cx="3297192" cy="276999"/>
          </a:xfrm>
          <a:prstGeom prst="rect">
            <a:avLst/>
          </a:prstGeom>
          <a:noFill/>
        </p:spPr>
        <p:txBody>
          <a:bodyPr wrap="square">
            <a:spAutoFit/>
          </a:bodyPr>
          <a:lstStyle/>
          <a:p>
            <a:pPr lvl="1"/>
            <a:r>
              <a:rPr lang="pt-PT" sz="1200" dirty="0" err="1">
                <a:latin typeface="Arial Narrow" panose="020B0606020202030204" pitchFamily="34" charset="0"/>
              </a:rPr>
              <a:t>Projection</a:t>
            </a:r>
            <a:r>
              <a:rPr lang="pt-PT" sz="1200" dirty="0">
                <a:latin typeface="Arial Narrow" panose="020B0606020202030204" pitchFamily="34" charset="0"/>
              </a:rPr>
              <a:t> </a:t>
            </a:r>
            <a:r>
              <a:rPr lang="pt-PT" sz="1200" dirty="0" err="1">
                <a:latin typeface="Arial Narrow" panose="020B0606020202030204" pitchFamily="34" charset="0"/>
              </a:rPr>
              <a:t>system</a:t>
            </a:r>
            <a:endParaRPr lang="pt-PT" sz="1200" dirty="0">
              <a:latin typeface="Arial Narrow" panose="020B0606020202030204" pitchFamily="34" charset="0"/>
            </a:endParaRPr>
          </a:p>
        </p:txBody>
      </p:sp>
      <p:cxnSp>
        <p:nvCxnSpPr>
          <p:cNvPr id="78" name="Conexão reta 77">
            <a:extLst>
              <a:ext uri="{FF2B5EF4-FFF2-40B4-BE49-F238E27FC236}">
                <a16:creationId xmlns:a16="http://schemas.microsoft.com/office/drawing/2014/main" id="{E62CA0EC-2090-42E0-A6FA-A6EF3BBACB09}"/>
              </a:ext>
            </a:extLst>
          </p:cNvPr>
          <p:cNvCxnSpPr>
            <a:cxnSpLocks/>
          </p:cNvCxnSpPr>
          <p:nvPr/>
        </p:nvCxnSpPr>
        <p:spPr>
          <a:xfrm>
            <a:off x="2243097" y="3781676"/>
            <a:ext cx="0" cy="89420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9" name="CaixaDeTexto 78">
            <a:extLst>
              <a:ext uri="{FF2B5EF4-FFF2-40B4-BE49-F238E27FC236}">
                <a16:creationId xmlns:a16="http://schemas.microsoft.com/office/drawing/2014/main" id="{3157B1E0-7813-4406-9425-AEA2476C1F87}"/>
              </a:ext>
            </a:extLst>
          </p:cNvPr>
          <p:cNvSpPr txBox="1"/>
          <p:nvPr/>
        </p:nvSpPr>
        <p:spPr>
          <a:xfrm>
            <a:off x="1328210" y="3437486"/>
            <a:ext cx="3297192" cy="276999"/>
          </a:xfrm>
          <a:prstGeom prst="rect">
            <a:avLst/>
          </a:prstGeom>
          <a:noFill/>
        </p:spPr>
        <p:txBody>
          <a:bodyPr wrap="square">
            <a:spAutoFit/>
          </a:bodyPr>
          <a:lstStyle/>
          <a:p>
            <a:pPr lvl="1"/>
            <a:r>
              <a:rPr lang="pt-PT" sz="1200" dirty="0" err="1">
                <a:latin typeface="Arial Narrow" panose="020B0606020202030204" pitchFamily="34" charset="0"/>
              </a:rPr>
              <a:t>Gesture</a:t>
            </a:r>
            <a:r>
              <a:rPr lang="pt-PT" sz="1200" dirty="0">
                <a:latin typeface="Arial Narrow" panose="020B0606020202030204" pitchFamily="34" charset="0"/>
              </a:rPr>
              <a:t> </a:t>
            </a:r>
            <a:r>
              <a:rPr lang="pt-PT" sz="1200" dirty="0" err="1">
                <a:latin typeface="Arial Narrow" panose="020B0606020202030204" pitchFamily="34" charset="0"/>
              </a:rPr>
              <a:t>Recognition</a:t>
            </a:r>
            <a:endParaRPr lang="pt-PT" sz="1200" dirty="0">
              <a:latin typeface="Arial Narrow" panose="020B0606020202030204" pitchFamily="34" charset="0"/>
            </a:endParaRPr>
          </a:p>
        </p:txBody>
      </p:sp>
      <p:cxnSp>
        <p:nvCxnSpPr>
          <p:cNvPr id="82" name="Conexão reta 81">
            <a:extLst>
              <a:ext uri="{FF2B5EF4-FFF2-40B4-BE49-F238E27FC236}">
                <a16:creationId xmlns:a16="http://schemas.microsoft.com/office/drawing/2014/main" id="{18FA02D1-269E-4B59-B549-ECF55E481EF6}"/>
              </a:ext>
            </a:extLst>
          </p:cNvPr>
          <p:cNvCxnSpPr>
            <a:cxnSpLocks/>
          </p:cNvCxnSpPr>
          <p:nvPr/>
        </p:nvCxnSpPr>
        <p:spPr>
          <a:xfrm flipH="1" flipV="1">
            <a:off x="1434068" y="4765086"/>
            <a:ext cx="9250" cy="107313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4" name="CaixaDeTexto 83">
            <a:extLst>
              <a:ext uri="{FF2B5EF4-FFF2-40B4-BE49-F238E27FC236}">
                <a16:creationId xmlns:a16="http://schemas.microsoft.com/office/drawing/2014/main" id="{11213F93-002A-477F-B109-9F59D788DB4A}"/>
              </a:ext>
            </a:extLst>
          </p:cNvPr>
          <p:cNvSpPr txBox="1"/>
          <p:nvPr/>
        </p:nvSpPr>
        <p:spPr>
          <a:xfrm>
            <a:off x="410848" y="5838222"/>
            <a:ext cx="3297192" cy="276999"/>
          </a:xfrm>
          <a:prstGeom prst="rect">
            <a:avLst/>
          </a:prstGeom>
          <a:noFill/>
        </p:spPr>
        <p:txBody>
          <a:bodyPr wrap="square">
            <a:spAutoFit/>
          </a:bodyPr>
          <a:lstStyle/>
          <a:p>
            <a:pPr lvl="1"/>
            <a:r>
              <a:rPr lang="pt-PT" sz="1200" dirty="0" err="1">
                <a:latin typeface="Arial Narrow" panose="020B0606020202030204" pitchFamily="34" charset="0"/>
              </a:rPr>
              <a:t>Tactile</a:t>
            </a:r>
            <a:r>
              <a:rPr lang="pt-PT" sz="1200" dirty="0">
                <a:latin typeface="Arial Narrow" panose="020B0606020202030204" pitchFamily="34" charset="0"/>
              </a:rPr>
              <a:t> Interface</a:t>
            </a:r>
          </a:p>
        </p:txBody>
      </p:sp>
      <p:cxnSp>
        <p:nvCxnSpPr>
          <p:cNvPr id="89" name="Conexão reta 88">
            <a:extLst>
              <a:ext uri="{FF2B5EF4-FFF2-40B4-BE49-F238E27FC236}">
                <a16:creationId xmlns:a16="http://schemas.microsoft.com/office/drawing/2014/main" id="{9B26C0B1-473D-4ACE-B8ED-FA51CE8E5184}"/>
              </a:ext>
            </a:extLst>
          </p:cNvPr>
          <p:cNvCxnSpPr>
            <a:cxnSpLocks/>
          </p:cNvCxnSpPr>
          <p:nvPr/>
        </p:nvCxnSpPr>
        <p:spPr>
          <a:xfrm flipH="1" flipV="1">
            <a:off x="9164516" y="2256721"/>
            <a:ext cx="1101734" cy="274692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6" name="Conexão reta 95">
            <a:extLst>
              <a:ext uri="{FF2B5EF4-FFF2-40B4-BE49-F238E27FC236}">
                <a16:creationId xmlns:a16="http://schemas.microsoft.com/office/drawing/2014/main" id="{F391B668-1978-4271-8034-706EF4FC30E8}"/>
              </a:ext>
            </a:extLst>
          </p:cNvPr>
          <p:cNvCxnSpPr>
            <a:cxnSpLocks/>
          </p:cNvCxnSpPr>
          <p:nvPr/>
        </p:nvCxnSpPr>
        <p:spPr>
          <a:xfrm flipV="1">
            <a:off x="10304890" y="5075747"/>
            <a:ext cx="0" cy="115996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8" name="Conexão reta 97">
            <a:extLst>
              <a:ext uri="{FF2B5EF4-FFF2-40B4-BE49-F238E27FC236}">
                <a16:creationId xmlns:a16="http://schemas.microsoft.com/office/drawing/2014/main" id="{72D053A6-AF54-4A8F-8E92-ACF39E4CDE2B}"/>
              </a:ext>
            </a:extLst>
          </p:cNvPr>
          <p:cNvCxnSpPr>
            <a:cxnSpLocks/>
          </p:cNvCxnSpPr>
          <p:nvPr/>
        </p:nvCxnSpPr>
        <p:spPr>
          <a:xfrm flipV="1">
            <a:off x="10642270" y="3326005"/>
            <a:ext cx="0" cy="88995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0" name="Oval 99">
            <a:extLst>
              <a:ext uri="{FF2B5EF4-FFF2-40B4-BE49-F238E27FC236}">
                <a16:creationId xmlns:a16="http://schemas.microsoft.com/office/drawing/2014/main" id="{FDE72AC6-2D23-4070-B75A-8BDAB4999F6C}"/>
              </a:ext>
            </a:extLst>
          </p:cNvPr>
          <p:cNvSpPr/>
          <p:nvPr/>
        </p:nvSpPr>
        <p:spPr>
          <a:xfrm rot="20354889">
            <a:off x="5486328" y="4124974"/>
            <a:ext cx="232947" cy="2694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3" name="Título 2">
            <a:extLst>
              <a:ext uri="{FF2B5EF4-FFF2-40B4-BE49-F238E27FC236}">
                <a16:creationId xmlns:a16="http://schemas.microsoft.com/office/drawing/2014/main" id="{EC2641FD-BAFE-475F-8739-56EDEA3F428E}"/>
              </a:ext>
            </a:extLst>
          </p:cNvPr>
          <p:cNvSpPr>
            <a:spLocks noGrp="1"/>
          </p:cNvSpPr>
          <p:nvPr>
            <p:ph type="title"/>
          </p:nvPr>
        </p:nvSpPr>
        <p:spPr>
          <a:xfrm>
            <a:off x="1838951" y="98052"/>
            <a:ext cx="8773361" cy="855664"/>
          </a:xfrm>
        </p:spPr>
        <p:txBody>
          <a:bodyPr/>
          <a:lstStyle/>
          <a:p>
            <a:pPr algn="ctr"/>
            <a:r>
              <a:rPr lang="en-US" b="1" dirty="0">
                <a:solidFill>
                  <a:schemeClr val="bg1"/>
                </a:solidFill>
                <a:latin typeface="Leelawadee UI Semilight" panose="020B0402040204020203" pitchFamily="34" charset="-34"/>
                <a:cs typeface="Leelawadee UI Semilight" panose="020B0402040204020203" pitchFamily="34" charset="-34"/>
              </a:rPr>
              <a:t>A-HEAD Demonstrator</a:t>
            </a:r>
            <a:endParaRPr lang="pt-PT" dirty="0"/>
          </a:p>
        </p:txBody>
      </p:sp>
      <p:cxnSp>
        <p:nvCxnSpPr>
          <p:cNvPr id="52" name="Conexão reta 51">
            <a:extLst>
              <a:ext uri="{FF2B5EF4-FFF2-40B4-BE49-F238E27FC236}">
                <a16:creationId xmlns:a16="http://schemas.microsoft.com/office/drawing/2014/main" id="{D263E4EB-B3C2-444C-A00E-54813C2121AE}"/>
              </a:ext>
            </a:extLst>
          </p:cNvPr>
          <p:cNvCxnSpPr>
            <a:cxnSpLocks/>
          </p:cNvCxnSpPr>
          <p:nvPr/>
        </p:nvCxnSpPr>
        <p:spPr>
          <a:xfrm flipV="1">
            <a:off x="6015551" y="406812"/>
            <a:ext cx="4105572" cy="85809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 name="Conexão reta 67">
            <a:extLst>
              <a:ext uri="{FF2B5EF4-FFF2-40B4-BE49-F238E27FC236}">
                <a16:creationId xmlns:a16="http://schemas.microsoft.com/office/drawing/2014/main" id="{1BCFF38F-2188-4073-BEFE-DCA9B57F63A6}"/>
              </a:ext>
            </a:extLst>
          </p:cNvPr>
          <p:cNvCxnSpPr>
            <a:cxnSpLocks/>
          </p:cNvCxnSpPr>
          <p:nvPr/>
        </p:nvCxnSpPr>
        <p:spPr>
          <a:xfrm flipV="1">
            <a:off x="3386491" y="946674"/>
            <a:ext cx="4634321" cy="877666"/>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Conexão reta 71">
            <a:extLst>
              <a:ext uri="{FF2B5EF4-FFF2-40B4-BE49-F238E27FC236}">
                <a16:creationId xmlns:a16="http://schemas.microsoft.com/office/drawing/2014/main" id="{C0171591-57A7-4826-8EAA-A2B0AFB7EC26}"/>
              </a:ext>
            </a:extLst>
          </p:cNvPr>
          <p:cNvCxnSpPr>
            <a:cxnSpLocks/>
          </p:cNvCxnSpPr>
          <p:nvPr/>
        </p:nvCxnSpPr>
        <p:spPr>
          <a:xfrm flipH="1" flipV="1">
            <a:off x="1121132" y="1550395"/>
            <a:ext cx="1068576" cy="476391"/>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Conexão reta 73">
            <a:extLst>
              <a:ext uri="{FF2B5EF4-FFF2-40B4-BE49-F238E27FC236}">
                <a16:creationId xmlns:a16="http://schemas.microsoft.com/office/drawing/2014/main" id="{7AF8E854-3B8D-4660-B935-9E654EA59172}"/>
              </a:ext>
            </a:extLst>
          </p:cNvPr>
          <p:cNvCxnSpPr>
            <a:cxnSpLocks/>
          </p:cNvCxnSpPr>
          <p:nvPr/>
        </p:nvCxnSpPr>
        <p:spPr>
          <a:xfrm flipV="1">
            <a:off x="852807" y="1653621"/>
            <a:ext cx="0" cy="752726"/>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Conexão reta 82">
            <a:extLst>
              <a:ext uri="{FF2B5EF4-FFF2-40B4-BE49-F238E27FC236}">
                <a16:creationId xmlns:a16="http://schemas.microsoft.com/office/drawing/2014/main" id="{1F26E879-8F0D-4357-90D6-2D1A66FEFA84}"/>
              </a:ext>
            </a:extLst>
          </p:cNvPr>
          <p:cNvCxnSpPr>
            <a:cxnSpLocks/>
          </p:cNvCxnSpPr>
          <p:nvPr/>
        </p:nvCxnSpPr>
        <p:spPr>
          <a:xfrm flipH="1">
            <a:off x="9640441" y="1116410"/>
            <a:ext cx="1359920" cy="64855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9002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Texto 1">
            <a:extLst>
              <a:ext uri="{FF2B5EF4-FFF2-40B4-BE49-F238E27FC236}">
                <a16:creationId xmlns:a16="http://schemas.microsoft.com/office/drawing/2014/main" id="{20F1DBF1-F333-47AE-B69A-6B13599291DA}"/>
              </a:ext>
            </a:extLst>
          </p:cNvPr>
          <p:cNvSpPr>
            <a:spLocks noGrp="1"/>
          </p:cNvSpPr>
          <p:nvPr>
            <p:ph type="body" sz="quarter" idx="19"/>
          </p:nvPr>
        </p:nvSpPr>
        <p:spPr/>
        <p:txBody>
          <a:bodyPr/>
          <a:lstStyle/>
          <a:p>
            <a:pPr algn="ctr"/>
            <a:r>
              <a:rPr lang="en-US" b="1" dirty="0">
                <a:solidFill>
                  <a:schemeClr val="bg1"/>
                </a:solidFill>
                <a:latin typeface="Leelawadee UI Semilight" panose="020B0402040204020203" pitchFamily="34" charset="-34"/>
                <a:cs typeface="Leelawadee UI Semilight" panose="020B0402040204020203" pitchFamily="34" charset="-34"/>
              </a:rPr>
              <a:t>A-HEAD Demonstrator</a:t>
            </a:r>
          </a:p>
          <a:p>
            <a:endParaRPr lang="pt-PT" dirty="0"/>
          </a:p>
        </p:txBody>
      </p:sp>
      <p:pic>
        <p:nvPicPr>
          <p:cNvPr id="5" name="Imagem 4" descr="Uma imagem com texto, interior, preto, escritório&#10;&#10;Descrição gerada automaticamente">
            <a:extLst>
              <a:ext uri="{FF2B5EF4-FFF2-40B4-BE49-F238E27FC236}">
                <a16:creationId xmlns:a16="http://schemas.microsoft.com/office/drawing/2014/main" id="{8EABD504-3389-4C3B-BA2B-BDCFBB5F0A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85510"/>
            <a:ext cx="6323869" cy="4886979"/>
          </a:xfrm>
          <a:prstGeom prst="rect">
            <a:avLst/>
          </a:prstGeom>
        </p:spPr>
      </p:pic>
      <p:pic>
        <p:nvPicPr>
          <p:cNvPr id="7" name="Imagem 6" descr="Uma imagem com pessoa&#10;&#10;Descrição gerada automaticamente">
            <a:extLst>
              <a:ext uri="{FF2B5EF4-FFF2-40B4-BE49-F238E27FC236}">
                <a16:creationId xmlns:a16="http://schemas.microsoft.com/office/drawing/2014/main" id="{4ED90FDB-6275-4DCA-9A03-530353F97A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8566" y="856759"/>
            <a:ext cx="2877670" cy="5126491"/>
          </a:xfrm>
          <a:prstGeom prst="rect">
            <a:avLst/>
          </a:prstGeom>
        </p:spPr>
      </p:pic>
    </p:spTree>
    <p:extLst>
      <p:ext uri="{BB962C8B-B14F-4D97-AF65-F5344CB8AC3E}">
        <p14:creationId xmlns:p14="http://schemas.microsoft.com/office/powerpoint/2010/main" val="884740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1280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Texto 1">
            <a:extLst>
              <a:ext uri="{FF2B5EF4-FFF2-40B4-BE49-F238E27FC236}">
                <a16:creationId xmlns:a16="http://schemas.microsoft.com/office/drawing/2014/main" id="{95B98513-D341-4B26-B8FB-C90FD1554CB7}"/>
              </a:ext>
            </a:extLst>
          </p:cNvPr>
          <p:cNvSpPr>
            <a:spLocks noGrp="1"/>
          </p:cNvSpPr>
          <p:nvPr>
            <p:ph type="body" sz="quarter" idx="10"/>
          </p:nvPr>
        </p:nvSpPr>
        <p:spPr>
          <a:xfrm>
            <a:off x="986570" y="2035175"/>
            <a:ext cx="10409360" cy="1393825"/>
          </a:xfrm>
        </p:spPr>
        <p:txBody>
          <a:bodyPr/>
          <a:lstStyle/>
          <a:p>
            <a:pPr algn="just">
              <a:lnSpc>
                <a:spcPct val="150000"/>
              </a:lnSpc>
            </a:pPr>
            <a:r>
              <a:rPr lang="en-US" dirty="0"/>
              <a:t>A-HEAD project arises as a response to automotive market trends, promoting advanced interactive solutions for the interior of vehicles through the development of new textile structures and integration of projection and high-performance technologies in the headliner for an interactive environment.</a:t>
            </a:r>
          </a:p>
        </p:txBody>
      </p:sp>
    </p:spTree>
    <p:extLst>
      <p:ext uri="{BB962C8B-B14F-4D97-AF65-F5344CB8AC3E}">
        <p14:creationId xmlns:p14="http://schemas.microsoft.com/office/powerpoint/2010/main" val="1596280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6061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Texto 1">
            <a:extLst>
              <a:ext uri="{FF2B5EF4-FFF2-40B4-BE49-F238E27FC236}">
                <a16:creationId xmlns:a16="http://schemas.microsoft.com/office/drawing/2014/main" id="{087FBB84-3EF2-4A8A-947E-FA19AEF10003}"/>
              </a:ext>
            </a:extLst>
          </p:cNvPr>
          <p:cNvSpPr>
            <a:spLocks noGrp="1"/>
          </p:cNvSpPr>
          <p:nvPr>
            <p:ph type="body" sz="quarter" idx="10"/>
          </p:nvPr>
        </p:nvSpPr>
        <p:spPr/>
        <p:txBody>
          <a:bodyPr/>
          <a:lstStyle/>
          <a:p>
            <a:r>
              <a:rPr lang="pt-PT" b="1" dirty="0"/>
              <a:t>R&amp;D </a:t>
            </a:r>
            <a:r>
              <a:rPr lang="pt-PT" dirty="0"/>
              <a:t>–Individual Project Nº 45215</a:t>
            </a:r>
          </a:p>
          <a:p>
            <a:r>
              <a:rPr lang="pt-PT" b="1" dirty="0" err="1"/>
              <a:t>Start</a:t>
            </a:r>
            <a:r>
              <a:rPr lang="pt-PT" b="1" dirty="0"/>
              <a:t> Date: </a:t>
            </a:r>
            <a:r>
              <a:rPr lang="pt-PT" dirty="0"/>
              <a:t>01/01/2020</a:t>
            </a:r>
          </a:p>
          <a:p>
            <a:r>
              <a:rPr lang="pt-PT" b="1" dirty="0" err="1"/>
              <a:t>Finish</a:t>
            </a:r>
            <a:r>
              <a:rPr lang="pt-PT" b="1" dirty="0"/>
              <a:t> Date: </a:t>
            </a:r>
            <a:r>
              <a:rPr lang="pt-PT" dirty="0"/>
              <a:t>31/12/2021</a:t>
            </a:r>
          </a:p>
          <a:p>
            <a:r>
              <a:rPr lang="pt-PT" b="1" dirty="0" err="1"/>
              <a:t>Duration</a:t>
            </a:r>
            <a:r>
              <a:rPr lang="pt-PT" b="1" dirty="0"/>
              <a:t>: </a:t>
            </a:r>
            <a:r>
              <a:rPr lang="pt-PT" dirty="0"/>
              <a:t>24 </a:t>
            </a:r>
            <a:r>
              <a:rPr lang="pt-PT" dirty="0" err="1"/>
              <a:t>months</a:t>
            </a:r>
            <a:endParaRPr lang="pt-PT" dirty="0"/>
          </a:p>
          <a:p>
            <a:r>
              <a:rPr lang="pt-PT" b="1" dirty="0"/>
              <a:t>Budget:  </a:t>
            </a:r>
          </a:p>
          <a:p>
            <a:endParaRPr lang="pt-PT" dirty="0"/>
          </a:p>
        </p:txBody>
      </p:sp>
    </p:spTree>
    <p:extLst>
      <p:ext uri="{BB962C8B-B14F-4D97-AF65-F5344CB8AC3E}">
        <p14:creationId xmlns:p14="http://schemas.microsoft.com/office/powerpoint/2010/main" val="1304156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Texto 1">
            <a:extLst>
              <a:ext uri="{FF2B5EF4-FFF2-40B4-BE49-F238E27FC236}">
                <a16:creationId xmlns:a16="http://schemas.microsoft.com/office/drawing/2014/main" id="{95B98513-D341-4B26-B8FB-C90FD1554CB7}"/>
              </a:ext>
            </a:extLst>
          </p:cNvPr>
          <p:cNvSpPr>
            <a:spLocks noGrp="1"/>
          </p:cNvSpPr>
          <p:nvPr>
            <p:ph type="body" sz="quarter" idx="10"/>
          </p:nvPr>
        </p:nvSpPr>
        <p:spPr>
          <a:xfrm>
            <a:off x="352425" y="1539413"/>
            <a:ext cx="11020425" cy="4118437"/>
          </a:xfrm>
        </p:spPr>
        <p:txBody>
          <a:bodyPr/>
          <a:lstStyle/>
          <a:p>
            <a:pPr algn="just">
              <a:lnSpc>
                <a:spcPct val="150000"/>
              </a:lnSpc>
            </a:pPr>
            <a:r>
              <a:rPr lang="en-US" dirty="0"/>
              <a:t>Development of advanced solutions for projection and actuation on the automotive headliner integrating the ability to reproduce multimedia content and/or creating lighting effects in the vehicle's headline structures.</a:t>
            </a:r>
          </a:p>
          <a:p>
            <a:pPr algn="just"/>
            <a:endParaRPr lang="en-US" dirty="0"/>
          </a:p>
          <a:p>
            <a:pPr algn="just">
              <a:lnSpc>
                <a:spcPct val="150000"/>
              </a:lnSpc>
            </a:pPr>
            <a:r>
              <a:rPr lang="en-US" dirty="0"/>
              <a:t>The main goals were the Development of: </a:t>
            </a:r>
          </a:p>
          <a:p>
            <a:pPr marL="1485900" lvl="2" indent="-342900" algn="just">
              <a:lnSpc>
                <a:spcPct val="150000"/>
              </a:lnSpc>
            </a:pPr>
            <a:r>
              <a:rPr lang="en-US" b="1" dirty="0">
                <a:solidFill>
                  <a:schemeClr val="bg1"/>
                </a:solidFill>
                <a:latin typeface="Leelawadee UI Semilight" panose="020B0402040204020203" pitchFamily="34" charset="-34"/>
                <a:cs typeface="Leelawadee UI Semilight" panose="020B0402040204020203" pitchFamily="34" charset="-34"/>
              </a:rPr>
              <a:t>Integrated projection systems</a:t>
            </a:r>
          </a:p>
          <a:p>
            <a:pPr marL="1485900" lvl="2" indent="-342900" algn="just">
              <a:lnSpc>
                <a:spcPct val="150000"/>
              </a:lnSpc>
            </a:pPr>
            <a:r>
              <a:rPr lang="en-US" b="1" dirty="0">
                <a:solidFill>
                  <a:schemeClr val="bg1"/>
                </a:solidFill>
                <a:latin typeface="Leelawadee UI Semilight" panose="020B0402040204020203" pitchFamily="34" charset="-34"/>
                <a:cs typeface="Leelawadee UI Semilight" panose="020B0402040204020203" pitchFamily="34" charset="-34"/>
              </a:rPr>
              <a:t>Intelligent systems for shape change</a:t>
            </a:r>
          </a:p>
          <a:p>
            <a:pPr marL="1485900" lvl="2" indent="-342900" algn="just">
              <a:lnSpc>
                <a:spcPct val="150000"/>
              </a:lnSpc>
            </a:pPr>
            <a:r>
              <a:rPr lang="en-US" b="1" dirty="0">
                <a:solidFill>
                  <a:schemeClr val="bg1"/>
                </a:solidFill>
                <a:latin typeface="Leelawadee UI Semilight" panose="020B0402040204020203" pitchFamily="34" charset="-34"/>
                <a:cs typeface="Leelawadee UI Semilight" panose="020B0402040204020203" pitchFamily="34" charset="-34"/>
              </a:rPr>
              <a:t>Dynamic and intelligent control systems</a:t>
            </a:r>
          </a:p>
          <a:p>
            <a:pPr marL="342900" indent="-342900" algn="just">
              <a:lnSpc>
                <a:spcPct val="150000"/>
              </a:lnSpc>
              <a:buFont typeface="Arial" panose="020B0604020202020204" pitchFamily="34" charset="0"/>
              <a:buChar char="•"/>
            </a:pPr>
            <a:endParaRPr lang="en-US" dirty="0"/>
          </a:p>
        </p:txBody>
      </p:sp>
    </p:spTree>
    <p:extLst>
      <p:ext uri="{BB962C8B-B14F-4D97-AF65-F5344CB8AC3E}">
        <p14:creationId xmlns:p14="http://schemas.microsoft.com/office/powerpoint/2010/main" val="1477463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Texto 1">
            <a:extLst>
              <a:ext uri="{FF2B5EF4-FFF2-40B4-BE49-F238E27FC236}">
                <a16:creationId xmlns:a16="http://schemas.microsoft.com/office/drawing/2014/main" id="{20F1DBF1-F333-47AE-B69A-6B13599291DA}"/>
              </a:ext>
            </a:extLst>
          </p:cNvPr>
          <p:cNvSpPr>
            <a:spLocks noGrp="1"/>
          </p:cNvSpPr>
          <p:nvPr>
            <p:ph type="body" sz="quarter" idx="19"/>
          </p:nvPr>
        </p:nvSpPr>
        <p:spPr/>
        <p:txBody>
          <a:bodyPr/>
          <a:lstStyle/>
          <a:p>
            <a:pPr algn="ctr"/>
            <a:r>
              <a:rPr lang="en-US" dirty="0"/>
              <a:t>Development of Solutions for front projection</a:t>
            </a:r>
            <a:endParaRPr lang="pt-PT" dirty="0"/>
          </a:p>
        </p:txBody>
      </p:sp>
      <p:sp>
        <p:nvSpPr>
          <p:cNvPr id="5" name="CaixaDeTexto 4">
            <a:extLst>
              <a:ext uri="{FF2B5EF4-FFF2-40B4-BE49-F238E27FC236}">
                <a16:creationId xmlns:a16="http://schemas.microsoft.com/office/drawing/2014/main" id="{EA86F59A-FC75-498C-ACAE-6F24BA55381D}"/>
              </a:ext>
            </a:extLst>
          </p:cNvPr>
          <p:cNvSpPr txBox="1"/>
          <p:nvPr/>
        </p:nvSpPr>
        <p:spPr>
          <a:xfrm>
            <a:off x="411480" y="991247"/>
            <a:ext cx="11278496" cy="4342856"/>
          </a:xfrm>
          <a:prstGeom prst="rect">
            <a:avLst/>
          </a:prstGeom>
          <a:noFill/>
        </p:spPr>
        <p:txBody>
          <a:bodyPr wrap="square">
            <a:spAutoFit/>
          </a:bodyPr>
          <a:lstStyle/>
          <a:p>
            <a:pPr marL="0" indent="0">
              <a:lnSpc>
                <a:spcPct val="150000"/>
              </a:lnSpc>
              <a:buNone/>
            </a:pPr>
            <a:r>
              <a:rPr lang="en-US" sz="1800" b="1" dirty="0">
                <a:solidFill>
                  <a:srgbClr val="4C5268"/>
                </a:solidFill>
              </a:rPr>
              <a:t>Fibers, textile structures and coatings for improved front projection</a:t>
            </a:r>
            <a:endParaRPr lang="pt-PT" sz="1800" b="1" dirty="0">
              <a:solidFill>
                <a:srgbClr val="4C5268"/>
              </a:solidFill>
            </a:endParaRPr>
          </a:p>
          <a:p>
            <a:pPr marL="0" indent="0">
              <a:lnSpc>
                <a:spcPct val="150000"/>
              </a:lnSpc>
              <a:buNone/>
            </a:pPr>
            <a:r>
              <a:rPr lang="pt-PT" sz="1800" dirty="0"/>
              <a:t>	</a:t>
            </a:r>
            <a:r>
              <a:rPr lang="en-US" sz="1800" dirty="0"/>
              <a:t>Different types of materials were selected and tested, to identify those that would have the most potential and could be used in the form of filaments and the consequent production of textile structures capable of </a:t>
            </a:r>
            <a:r>
              <a:rPr lang="en-US" sz="1800" b="1" dirty="0"/>
              <a:t>reflecting light.</a:t>
            </a:r>
            <a:r>
              <a:rPr lang="en-US" sz="1800" dirty="0"/>
              <a:t> Different polymeric formulations, as well as technologies for its application, have been developed and tested with the materials previously selected for application in coatings/and or textile finishes. It was also developed a methodology to evaluate the solutions developed.</a:t>
            </a:r>
          </a:p>
          <a:p>
            <a:r>
              <a:rPr lang="en-US" sz="1800" dirty="0"/>
              <a:t>	</a:t>
            </a:r>
            <a:r>
              <a:rPr lang="en-US" sz="1800" b="1" dirty="0"/>
              <a:t>Textile structures were produced using the most </a:t>
            </a:r>
            <a:r>
              <a:rPr lang="en-US" b="1" dirty="0"/>
              <a:t>promising fibers produced. Subsequently, the best coating was applied to this solution.</a:t>
            </a:r>
          </a:p>
          <a:p>
            <a:pPr marL="0" indent="0">
              <a:lnSpc>
                <a:spcPct val="150000"/>
              </a:lnSpc>
              <a:buNone/>
            </a:pPr>
            <a:endParaRPr lang="en-US" sz="1800" dirty="0"/>
          </a:p>
          <a:p>
            <a:pPr marL="0" indent="0">
              <a:lnSpc>
                <a:spcPct val="150000"/>
              </a:lnSpc>
              <a:buNone/>
            </a:pPr>
            <a:endParaRPr lang="pt-PT" sz="1800" dirty="0"/>
          </a:p>
          <a:p>
            <a:pPr marL="0" indent="0">
              <a:lnSpc>
                <a:spcPct val="150000"/>
              </a:lnSpc>
              <a:buNone/>
            </a:pPr>
            <a:endParaRPr lang="pt-PT" sz="1800" b="1" dirty="0">
              <a:solidFill>
                <a:srgbClr val="4C5268"/>
              </a:solidFill>
            </a:endParaRPr>
          </a:p>
        </p:txBody>
      </p:sp>
      <p:pic>
        <p:nvPicPr>
          <p:cNvPr id="8" name="Imagem 7" descr="Uma imagem com texto, acessório, caso&#10;&#10;Descrição gerada automaticamente">
            <a:extLst>
              <a:ext uri="{FF2B5EF4-FFF2-40B4-BE49-F238E27FC236}">
                <a16:creationId xmlns:a16="http://schemas.microsoft.com/office/drawing/2014/main" id="{6B09EDAB-C1AA-427E-849B-A4A4DB9F99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5650" y="3997440"/>
            <a:ext cx="5086350" cy="2855138"/>
          </a:xfrm>
          <a:prstGeom prst="rect">
            <a:avLst/>
          </a:prstGeom>
        </p:spPr>
      </p:pic>
    </p:spTree>
    <p:extLst>
      <p:ext uri="{BB962C8B-B14F-4D97-AF65-F5344CB8AC3E}">
        <p14:creationId xmlns:p14="http://schemas.microsoft.com/office/powerpoint/2010/main" val="3958399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Texto 1">
            <a:extLst>
              <a:ext uri="{FF2B5EF4-FFF2-40B4-BE49-F238E27FC236}">
                <a16:creationId xmlns:a16="http://schemas.microsoft.com/office/drawing/2014/main" id="{20F1DBF1-F333-47AE-B69A-6B13599291DA}"/>
              </a:ext>
            </a:extLst>
          </p:cNvPr>
          <p:cNvSpPr>
            <a:spLocks noGrp="1"/>
          </p:cNvSpPr>
          <p:nvPr>
            <p:ph type="body" sz="quarter" idx="19"/>
          </p:nvPr>
        </p:nvSpPr>
        <p:spPr/>
        <p:txBody>
          <a:bodyPr/>
          <a:lstStyle/>
          <a:p>
            <a:r>
              <a:rPr lang="en-US" dirty="0"/>
              <a:t>Development of Solutions for rear projection</a:t>
            </a:r>
            <a:endParaRPr lang="pt-PT" dirty="0"/>
          </a:p>
        </p:txBody>
      </p:sp>
      <p:sp>
        <p:nvSpPr>
          <p:cNvPr id="5" name="CaixaDeTexto 4">
            <a:extLst>
              <a:ext uri="{FF2B5EF4-FFF2-40B4-BE49-F238E27FC236}">
                <a16:creationId xmlns:a16="http://schemas.microsoft.com/office/drawing/2014/main" id="{A55D04D2-0758-455A-B1E6-53B17EA560AD}"/>
              </a:ext>
            </a:extLst>
          </p:cNvPr>
          <p:cNvSpPr txBox="1"/>
          <p:nvPr/>
        </p:nvSpPr>
        <p:spPr>
          <a:xfrm>
            <a:off x="197224" y="1009936"/>
            <a:ext cx="11071412" cy="2542363"/>
          </a:xfrm>
          <a:prstGeom prst="rect">
            <a:avLst/>
          </a:prstGeom>
          <a:noFill/>
        </p:spPr>
        <p:txBody>
          <a:bodyPr wrap="square">
            <a:spAutoFit/>
          </a:bodyPr>
          <a:lstStyle/>
          <a:p>
            <a:pPr>
              <a:lnSpc>
                <a:spcPct val="150000"/>
              </a:lnSpc>
            </a:pPr>
            <a:r>
              <a:rPr lang="en-US" sz="1800" dirty="0"/>
              <a:t>	</a:t>
            </a:r>
            <a:r>
              <a:rPr lang="en-US" sz="1800" b="1" dirty="0">
                <a:solidFill>
                  <a:srgbClr val="4C5268"/>
                </a:solidFill>
              </a:rPr>
              <a:t>Fibers and textile structures for improved rear projection</a:t>
            </a:r>
          </a:p>
          <a:p>
            <a:pPr>
              <a:lnSpc>
                <a:spcPct val="150000"/>
              </a:lnSpc>
            </a:pPr>
            <a:endParaRPr lang="pt-PT" sz="1800" b="1" dirty="0">
              <a:solidFill>
                <a:srgbClr val="4C5268"/>
              </a:solidFill>
            </a:endParaRPr>
          </a:p>
          <a:p>
            <a:pPr marL="0" indent="0">
              <a:lnSpc>
                <a:spcPct val="150000"/>
              </a:lnSpc>
              <a:buNone/>
            </a:pPr>
            <a:r>
              <a:rPr lang="en-US" sz="1800" dirty="0"/>
              <a:t>	Different types of materials were selected and tested, to identify those that would have the most potential and could be used in the form of filaments and the consequent production of textile structures capable of </a:t>
            </a:r>
            <a:r>
              <a:rPr lang="en-US" sz="1800" b="1" dirty="0"/>
              <a:t>transmitting light</a:t>
            </a:r>
            <a:r>
              <a:rPr lang="en-US" sz="1800" dirty="0"/>
              <a:t>.</a:t>
            </a:r>
          </a:p>
          <a:p>
            <a:pPr marL="0" indent="0">
              <a:lnSpc>
                <a:spcPct val="150000"/>
              </a:lnSpc>
              <a:buNone/>
            </a:pPr>
            <a:r>
              <a:rPr lang="en-US" b="1" dirty="0"/>
              <a:t>	</a:t>
            </a:r>
            <a:r>
              <a:rPr lang="en-US" sz="1800" b="1" dirty="0"/>
              <a:t>Textile structures were produced using the most promising fibers produced.</a:t>
            </a:r>
          </a:p>
        </p:txBody>
      </p:sp>
      <p:pic>
        <p:nvPicPr>
          <p:cNvPr id="4" name="Imagem 3" descr="Uma imagem com texto&#10;&#10;Descrição gerada automaticamente">
            <a:extLst>
              <a:ext uri="{FF2B5EF4-FFF2-40B4-BE49-F238E27FC236}">
                <a16:creationId xmlns:a16="http://schemas.microsoft.com/office/drawing/2014/main" id="{DBE1CB49-DD82-4064-8696-C6A9347D8A97}"/>
              </a:ext>
            </a:extLst>
          </p:cNvPr>
          <p:cNvPicPr>
            <a:picLocks noChangeAspect="1"/>
          </p:cNvPicPr>
          <p:nvPr/>
        </p:nvPicPr>
        <p:blipFill rotWithShape="1">
          <a:blip r:embed="rId2">
            <a:extLst>
              <a:ext uri="{28A0092B-C50C-407E-A947-70E740481C1C}">
                <a14:useLocalDpi xmlns:a14="http://schemas.microsoft.com/office/drawing/2010/main" val="0"/>
              </a:ext>
            </a:extLst>
          </a:blip>
          <a:srcRect l="38162" t="7493" r="19486" b="14654"/>
          <a:stretch/>
        </p:blipFill>
        <p:spPr>
          <a:xfrm>
            <a:off x="8884025" y="2631531"/>
            <a:ext cx="3299012" cy="3404071"/>
          </a:xfrm>
          <a:prstGeom prst="rect">
            <a:avLst/>
          </a:prstGeom>
        </p:spPr>
      </p:pic>
      <p:pic>
        <p:nvPicPr>
          <p:cNvPr id="8" name="Imagem 7" descr="Uma imagem com interior&#10;&#10;Descrição gerada automaticamente">
            <a:extLst>
              <a:ext uri="{FF2B5EF4-FFF2-40B4-BE49-F238E27FC236}">
                <a16:creationId xmlns:a16="http://schemas.microsoft.com/office/drawing/2014/main" id="{E18A3308-06BC-4D10-AA02-29CD7D119F1E}"/>
              </a:ext>
            </a:extLst>
          </p:cNvPr>
          <p:cNvPicPr>
            <a:picLocks noChangeAspect="1"/>
          </p:cNvPicPr>
          <p:nvPr/>
        </p:nvPicPr>
        <p:blipFill rotWithShape="1">
          <a:blip r:embed="rId3">
            <a:extLst>
              <a:ext uri="{28A0092B-C50C-407E-A947-70E740481C1C}">
                <a14:useLocalDpi xmlns:a14="http://schemas.microsoft.com/office/drawing/2010/main" val="0"/>
              </a:ext>
            </a:extLst>
          </a:blip>
          <a:srcRect l="20658" t="54031" r="7152" b="11992"/>
          <a:stretch/>
        </p:blipFill>
        <p:spPr>
          <a:xfrm>
            <a:off x="1129553" y="3552299"/>
            <a:ext cx="2779060" cy="2330128"/>
          </a:xfrm>
          <a:prstGeom prst="rect">
            <a:avLst/>
          </a:prstGeom>
        </p:spPr>
      </p:pic>
    </p:spTree>
    <p:extLst>
      <p:ext uri="{BB962C8B-B14F-4D97-AF65-F5344CB8AC3E}">
        <p14:creationId xmlns:p14="http://schemas.microsoft.com/office/powerpoint/2010/main" val="2388191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Texto 1">
            <a:extLst>
              <a:ext uri="{FF2B5EF4-FFF2-40B4-BE49-F238E27FC236}">
                <a16:creationId xmlns:a16="http://schemas.microsoft.com/office/drawing/2014/main" id="{20F1DBF1-F333-47AE-B69A-6B13599291DA}"/>
              </a:ext>
            </a:extLst>
          </p:cNvPr>
          <p:cNvSpPr>
            <a:spLocks noGrp="1"/>
          </p:cNvSpPr>
          <p:nvPr>
            <p:ph type="body" sz="quarter" idx="19"/>
          </p:nvPr>
        </p:nvSpPr>
        <p:spPr/>
        <p:txBody>
          <a:bodyPr/>
          <a:lstStyle/>
          <a:p>
            <a:pPr algn="ctr"/>
            <a:r>
              <a:rPr lang="en-US" dirty="0"/>
              <a:t>Development and integrations of Projection systems</a:t>
            </a:r>
            <a:endParaRPr lang="pt-PT" dirty="0"/>
          </a:p>
        </p:txBody>
      </p:sp>
      <p:sp>
        <p:nvSpPr>
          <p:cNvPr id="4" name="CaixaDeTexto 3">
            <a:extLst>
              <a:ext uri="{FF2B5EF4-FFF2-40B4-BE49-F238E27FC236}">
                <a16:creationId xmlns:a16="http://schemas.microsoft.com/office/drawing/2014/main" id="{9D1033F6-A280-48B6-96A1-6332FD0B2D99}"/>
              </a:ext>
            </a:extLst>
          </p:cNvPr>
          <p:cNvSpPr txBox="1"/>
          <p:nvPr/>
        </p:nvSpPr>
        <p:spPr>
          <a:xfrm>
            <a:off x="560294" y="1065259"/>
            <a:ext cx="11071412" cy="2542363"/>
          </a:xfrm>
          <a:prstGeom prst="rect">
            <a:avLst/>
          </a:prstGeom>
          <a:noFill/>
        </p:spPr>
        <p:txBody>
          <a:bodyPr wrap="square">
            <a:spAutoFit/>
          </a:bodyPr>
          <a:lstStyle/>
          <a:p>
            <a:pPr>
              <a:lnSpc>
                <a:spcPct val="150000"/>
              </a:lnSpc>
            </a:pPr>
            <a:r>
              <a:rPr lang="en-US" sz="1800" dirty="0"/>
              <a:t>	Projection systems were tested and developed, with the possibility of integration in different points of the interior of the vehicle. In order to create a uniform projection and circumvent the limitations of resolution and projection range of compact projection systems. Studies were also carried out to determine the most suitable places inside the vehicle for this integration and to assure the ergonomics of its usage. </a:t>
            </a:r>
          </a:p>
          <a:p>
            <a:pPr>
              <a:lnSpc>
                <a:spcPct val="150000"/>
              </a:lnSpc>
            </a:pPr>
            <a:r>
              <a:rPr lang="en-US" sz="1800" dirty="0"/>
              <a:t>	A module was developed and adapted in the central console in order to allow the integration of projection systems, since, due to its characteristics, it can’t be laminated in textile structures.</a:t>
            </a:r>
            <a:endParaRPr lang="en-US" sz="1800" b="1" dirty="0"/>
          </a:p>
        </p:txBody>
      </p:sp>
      <p:pic>
        <p:nvPicPr>
          <p:cNvPr id="5" name="Imagem 4" descr="Uma imagem com golfe, capacete&#10;&#10;Descrição gerada automaticamente">
            <a:extLst>
              <a:ext uri="{FF2B5EF4-FFF2-40B4-BE49-F238E27FC236}">
                <a16:creationId xmlns:a16="http://schemas.microsoft.com/office/drawing/2014/main" id="{4913CACB-0A75-427B-A589-9446CB20BE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4210" y="3526939"/>
            <a:ext cx="5777790" cy="3243266"/>
          </a:xfrm>
          <a:prstGeom prst="rect">
            <a:avLst/>
          </a:prstGeom>
        </p:spPr>
      </p:pic>
      <p:pic>
        <p:nvPicPr>
          <p:cNvPr id="8" name="Imagem 7" descr="Uma imagem com pessoa&#10;&#10;Descrição gerada automaticamente">
            <a:extLst>
              <a:ext uri="{FF2B5EF4-FFF2-40B4-BE49-F238E27FC236}">
                <a16:creationId xmlns:a16="http://schemas.microsoft.com/office/drawing/2014/main" id="{AD91D017-2717-49A8-A1AF-B3CB80888E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1800" y="3540795"/>
            <a:ext cx="1862059" cy="3317206"/>
          </a:xfrm>
          <a:prstGeom prst="rect">
            <a:avLst/>
          </a:prstGeom>
        </p:spPr>
      </p:pic>
      <p:pic>
        <p:nvPicPr>
          <p:cNvPr id="10" name="Imagem 9" descr="Uma imagem com acessório, saco&#10;&#10;Descrição gerada automaticamente">
            <a:extLst>
              <a:ext uri="{FF2B5EF4-FFF2-40B4-BE49-F238E27FC236}">
                <a16:creationId xmlns:a16="http://schemas.microsoft.com/office/drawing/2014/main" id="{C986755C-9EF0-4D69-AC86-75CAE57E57AB}"/>
              </a:ext>
            </a:extLst>
          </p:cNvPr>
          <p:cNvPicPr>
            <a:picLocks noChangeAspect="1"/>
          </p:cNvPicPr>
          <p:nvPr/>
        </p:nvPicPr>
        <p:blipFill rotWithShape="1">
          <a:blip r:embed="rId4">
            <a:extLst>
              <a:ext uri="{28A0092B-C50C-407E-A947-70E740481C1C}">
                <a14:useLocalDpi xmlns:a14="http://schemas.microsoft.com/office/drawing/2010/main" val="0"/>
              </a:ext>
            </a:extLst>
          </a:blip>
          <a:srcRect l="30721" t="26093" r="34999" b="17053"/>
          <a:stretch/>
        </p:blipFill>
        <p:spPr>
          <a:xfrm>
            <a:off x="3386777" y="3526939"/>
            <a:ext cx="2709223" cy="2522045"/>
          </a:xfrm>
          <a:prstGeom prst="rect">
            <a:avLst/>
          </a:prstGeom>
        </p:spPr>
      </p:pic>
    </p:spTree>
    <p:extLst>
      <p:ext uri="{BB962C8B-B14F-4D97-AF65-F5344CB8AC3E}">
        <p14:creationId xmlns:p14="http://schemas.microsoft.com/office/powerpoint/2010/main" val="2136329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Texto 1">
            <a:extLst>
              <a:ext uri="{FF2B5EF4-FFF2-40B4-BE49-F238E27FC236}">
                <a16:creationId xmlns:a16="http://schemas.microsoft.com/office/drawing/2014/main" id="{20F1DBF1-F333-47AE-B69A-6B13599291DA}"/>
              </a:ext>
            </a:extLst>
          </p:cNvPr>
          <p:cNvSpPr>
            <a:spLocks noGrp="1"/>
          </p:cNvSpPr>
          <p:nvPr>
            <p:ph type="body" sz="quarter" idx="19"/>
          </p:nvPr>
        </p:nvSpPr>
        <p:spPr>
          <a:xfrm>
            <a:off x="346234" y="110635"/>
            <a:ext cx="11499532" cy="622300"/>
          </a:xfrm>
        </p:spPr>
        <p:txBody>
          <a:bodyPr/>
          <a:lstStyle/>
          <a:p>
            <a:pPr algn="ctr"/>
            <a:r>
              <a:rPr lang="en-US" dirty="0">
                <a:solidFill>
                  <a:schemeClr val="bg1"/>
                </a:solidFill>
                <a:latin typeface="Leelawadee UI Semilight" panose="020B0402040204020203" pitchFamily="34" charset="-34"/>
                <a:cs typeface="Leelawadee UI Semilight" panose="020B0402040204020203" pitchFamily="34" charset="-34"/>
              </a:rPr>
              <a:t>Intelligent systems for shape change</a:t>
            </a:r>
          </a:p>
          <a:p>
            <a:endParaRPr lang="pt-PT" dirty="0"/>
          </a:p>
        </p:txBody>
      </p:sp>
      <p:sp>
        <p:nvSpPr>
          <p:cNvPr id="8" name="Marcador de Posição de Conteúdo 2">
            <a:extLst>
              <a:ext uri="{FF2B5EF4-FFF2-40B4-BE49-F238E27FC236}">
                <a16:creationId xmlns:a16="http://schemas.microsoft.com/office/drawing/2014/main" id="{D44F4A93-AC2A-44A3-ABA8-B75074D29E8A}"/>
              </a:ext>
            </a:extLst>
          </p:cNvPr>
          <p:cNvSpPr txBox="1">
            <a:spLocks/>
          </p:cNvSpPr>
          <p:nvPr/>
        </p:nvSpPr>
        <p:spPr>
          <a:xfrm>
            <a:off x="393700" y="812800"/>
            <a:ext cx="11595100" cy="5232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eelawadee" panose="020B0502040204020203" pitchFamily="34" charset="-34"/>
                <a:ea typeface="+mn-ea"/>
                <a:cs typeface="Leelawadee" panose="020B0502040204020203" pitchFamily="34" charset="-3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eelawadee" panose="020B0502040204020203" pitchFamily="34" charset="-34"/>
                <a:ea typeface="+mn-ea"/>
                <a:cs typeface="Leelawadee" panose="020B0502040204020203" pitchFamily="34" charset="-34"/>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eelawadee" panose="020B0502040204020203" pitchFamily="34" charset="-34"/>
                <a:ea typeface="+mn-ea"/>
                <a:cs typeface="Leelawadee" panose="020B0502040204020203" pitchFamily="34" charset="-34"/>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eelawadee" panose="020B0502040204020203" pitchFamily="34" charset="-34"/>
                <a:ea typeface="+mn-ea"/>
                <a:cs typeface="Leelawadee" panose="020B0502040204020203" pitchFamily="34" charset="-34"/>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eelawadee" panose="020B0502040204020203" pitchFamily="34" charset="-34"/>
                <a:ea typeface="+mn-ea"/>
                <a:cs typeface="Leelawadee" panose="020B0502040204020203" pitchFamily="34"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endParaRPr lang="pt-PT" sz="2000" dirty="0"/>
          </a:p>
          <a:p>
            <a:pPr marL="0" indent="0">
              <a:lnSpc>
                <a:spcPct val="150000"/>
              </a:lnSpc>
              <a:buFont typeface="Arial" panose="020B0604020202020204" pitchFamily="34" charset="0"/>
              <a:buNone/>
            </a:pPr>
            <a:r>
              <a:rPr lang="en-US" sz="2000" dirty="0"/>
              <a:t>Intelligent systems for changing shape were studied using external stimuli, using shape memory materials. The use of this type of intelligent materials allowed the development of extremely compact, silent and low weight solutions, with a high potential for application in the automotive industry.</a:t>
            </a:r>
          </a:p>
          <a:p>
            <a:pPr marL="0" indent="0">
              <a:lnSpc>
                <a:spcPct val="150000"/>
              </a:lnSpc>
              <a:buFont typeface="Arial" panose="020B0604020202020204" pitchFamily="34" charset="0"/>
              <a:buNone/>
            </a:pPr>
            <a:endParaRPr lang="pt-PT" sz="2000" dirty="0"/>
          </a:p>
          <a:p>
            <a:pPr marL="0" indent="0">
              <a:lnSpc>
                <a:spcPct val="150000"/>
              </a:lnSpc>
              <a:buFont typeface="Arial" panose="020B0604020202020204" pitchFamily="34" charset="0"/>
              <a:buNone/>
            </a:pPr>
            <a:r>
              <a:rPr lang="en-US" sz="2100" dirty="0"/>
              <a:t>	</a:t>
            </a:r>
            <a:r>
              <a:rPr lang="pt-PT" sz="2000" b="1" dirty="0">
                <a:solidFill>
                  <a:srgbClr val="4C5268"/>
                </a:solidFill>
              </a:rPr>
              <a:t>			</a:t>
            </a:r>
          </a:p>
          <a:p>
            <a:pPr marL="457200" lvl="1" indent="0" algn="just">
              <a:lnSpc>
                <a:spcPct val="150000"/>
              </a:lnSpc>
              <a:buFont typeface="Arial" panose="020B0604020202020204" pitchFamily="34" charset="0"/>
              <a:buNone/>
            </a:pPr>
            <a:endParaRPr lang="pt-PT" sz="1600" dirty="0"/>
          </a:p>
          <a:p>
            <a:pPr marL="457200" lvl="1" indent="0" algn="just">
              <a:lnSpc>
                <a:spcPct val="150000"/>
              </a:lnSpc>
              <a:buFont typeface="Arial" panose="020B0604020202020204" pitchFamily="34" charset="0"/>
              <a:buNone/>
            </a:pPr>
            <a:endParaRPr lang="pt-PT" sz="1600" dirty="0"/>
          </a:p>
          <a:p>
            <a:pPr marL="0" indent="0">
              <a:buFont typeface="Arial" panose="020B0604020202020204" pitchFamily="34" charset="0"/>
              <a:buNone/>
            </a:pPr>
            <a:endParaRPr lang="pt-PT" sz="2000" dirty="0"/>
          </a:p>
          <a:p>
            <a:pPr marL="0" indent="0">
              <a:buFont typeface="Arial" panose="020B0604020202020204" pitchFamily="34" charset="0"/>
              <a:buNone/>
            </a:pPr>
            <a:endParaRPr lang="pt-PT" dirty="0"/>
          </a:p>
          <a:p>
            <a:pPr marL="0" indent="0">
              <a:buFont typeface="Arial" panose="020B0604020202020204" pitchFamily="34" charset="0"/>
              <a:buNone/>
            </a:pPr>
            <a:endParaRPr lang="pt-PT" dirty="0"/>
          </a:p>
        </p:txBody>
      </p:sp>
      <p:pic>
        <p:nvPicPr>
          <p:cNvPr id="4" name="Imagem 3" descr="Uma imagem com calçado&#10;&#10;Descrição gerada automaticamente">
            <a:extLst>
              <a:ext uri="{FF2B5EF4-FFF2-40B4-BE49-F238E27FC236}">
                <a16:creationId xmlns:a16="http://schemas.microsoft.com/office/drawing/2014/main" id="{AB0CF462-3632-4044-A341-70B0407FE1F1}"/>
              </a:ext>
            </a:extLst>
          </p:cNvPr>
          <p:cNvPicPr>
            <a:picLocks noChangeAspect="1"/>
          </p:cNvPicPr>
          <p:nvPr/>
        </p:nvPicPr>
        <p:blipFill rotWithShape="1">
          <a:blip r:embed="rId2">
            <a:extLst>
              <a:ext uri="{28A0092B-C50C-407E-A947-70E740481C1C}">
                <a14:useLocalDpi xmlns:a14="http://schemas.microsoft.com/office/drawing/2010/main" val="0"/>
              </a:ext>
            </a:extLst>
          </a:blip>
          <a:srcRect l="44816" t="26175" r="1863" b="43367"/>
          <a:stretch/>
        </p:blipFill>
        <p:spPr>
          <a:xfrm>
            <a:off x="9006140" y="2803691"/>
            <a:ext cx="3185860" cy="3241509"/>
          </a:xfrm>
          <a:prstGeom prst="rect">
            <a:avLst/>
          </a:prstGeom>
        </p:spPr>
      </p:pic>
      <p:pic>
        <p:nvPicPr>
          <p:cNvPr id="6" name="Imagem 5" descr="Uma imagem com texto&#10;&#10;Descrição gerada automaticamente">
            <a:extLst>
              <a:ext uri="{FF2B5EF4-FFF2-40B4-BE49-F238E27FC236}">
                <a16:creationId xmlns:a16="http://schemas.microsoft.com/office/drawing/2014/main" id="{A793960A-E5F9-43A1-8139-2B0CAF59117A}"/>
              </a:ext>
            </a:extLst>
          </p:cNvPr>
          <p:cNvPicPr>
            <a:picLocks noChangeAspect="1"/>
          </p:cNvPicPr>
          <p:nvPr/>
        </p:nvPicPr>
        <p:blipFill rotWithShape="1">
          <a:blip r:embed="rId3">
            <a:extLst>
              <a:ext uri="{28A0092B-C50C-407E-A947-70E740481C1C}">
                <a14:useLocalDpi xmlns:a14="http://schemas.microsoft.com/office/drawing/2010/main" val="0"/>
              </a:ext>
            </a:extLst>
          </a:blip>
          <a:srcRect l="38162" t="7493" r="19486" b="14654"/>
          <a:stretch/>
        </p:blipFill>
        <p:spPr>
          <a:xfrm flipH="1">
            <a:off x="0" y="2722409"/>
            <a:ext cx="3220241" cy="3322791"/>
          </a:xfrm>
          <a:prstGeom prst="rect">
            <a:avLst/>
          </a:prstGeom>
        </p:spPr>
      </p:pic>
    </p:spTree>
    <p:extLst>
      <p:ext uri="{BB962C8B-B14F-4D97-AF65-F5344CB8AC3E}">
        <p14:creationId xmlns:p14="http://schemas.microsoft.com/office/powerpoint/2010/main" val="2748610881"/>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1D8B18A77B486498EB010071D2F140F" ma:contentTypeVersion="7" ma:contentTypeDescription="Create a new document." ma:contentTypeScope="" ma:versionID="e953f6c8e6b3ab8ed50a065d07778c2b">
  <xsd:schema xmlns:xsd="http://www.w3.org/2001/XMLSchema" xmlns:xs="http://www.w3.org/2001/XMLSchema" xmlns:p="http://schemas.microsoft.com/office/2006/metadata/properties" xmlns:ns2="f861cbf1-9ae7-405d-9ee3-8dc2fc8e0f9a" targetNamespace="http://schemas.microsoft.com/office/2006/metadata/properties" ma:root="true" ma:fieldsID="7e32412e2959c76e19d90ca038a53921" ns2:_="">
    <xsd:import namespace="f861cbf1-9ae7-405d-9ee3-8dc2fc8e0f9a"/>
    <xsd:element name="properties">
      <xsd:complexType>
        <xsd:sequence>
          <xsd:element name="documentManagement">
            <xsd:complexType>
              <xsd:all>
                <xsd:element ref="ns2:Apartado" minOccurs="0"/>
                <xsd:element ref="ns2:Obsoleto" minOccurs="0"/>
                <xsd:element ref="ns2:Descripci_x00f3_n" minOccurs="0"/>
                <xsd:element ref="ns2:Externo" minOccurs="0"/>
                <xsd:element ref="ns2:Extranet" minOccurs="0"/>
                <xsd:element ref="ns2:Confidencial" minOccurs="0"/>
                <xsd:element ref="ns2:Tare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61cbf1-9ae7-405d-9ee3-8dc2fc8e0f9a" elementFormDefault="qualified">
    <xsd:import namespace="http://schemas.microsoft.com/office/2006/documentManagement/types"/>
    <xsd:import namespace="http://schemas.microsoft.com/office/infopath/2007/PartnerControls"/>
    <xsd:element name="Apartado" ma:index="8" nillable="true" ma:displayName="Section" ma:internalName="Apartado">
      <xsd:simpleType>
        <xsd:restriction base="dms:Choice">
          <xsd:enumeration value="Agreement"/>
          <xsd:enumeration value="Budget"/>
          <xsd:enumeration value="Call"/>
          <xsd:enumeration value="Contact"/>
          <xsd:enumeration value="Contract"/>
          <xsd:enumeration value="CV"/>
          <xsd:enumeration value="Deliverable"/>
          <xsd:enumeration value="Financial report"/>
          <xsd:enumeration value="Image/Photo"/>
          <xsd:enumeration value="Invoice/Receipt"/>
          <xsd:enumeration value="Letter"/>
          <xsd:enumeration value="Mailing"/>
          <xsd:enumeration value="Minutes"/>
          <xsd:enumeration value="Other"/>
          <xsd:enumeration value="Planning"/>
          <xsd:enumeration value="Presentation"/>
          <xsd:enumeration value="Proposal"/>
          <xsd:enumeration value="Purchase Order"/>
          <xsd:enumeration value="Quotation"/>
          <xsd:enumeration value="Regulation/Legislation"/>
          <xsd:enumeration value="Report"/>
          <xsd:enumeration value="SoA"/>
          <xsd:enumeration value="Technical Document"/>
          <xsd:enumeration value="Template"/>
          <xsd:enumeration value="Test/Validation"/>
          <xsd:enumeration value="Webpage"/>
        </xsd:restriction>
      </xsd:simpleType>
    </xsd:element>
    <xsd:element name="Obsoleto" ma:index="9" nillable="true" ma:displayName="Obsolete" ma:internalName="Obsoleto">
      <xsd:simpleType>
        <xsd:restriction base="dms:Boolean"/>
      </xsd:simpleType>
    </xsd:element>
    <xsd:element name="Descripci_x00f3_n" ma:index="10" nillable="true" ma:displayName="Description" ma:internalName="Descripci_x00f3_n">
      <xsd:simpleType>
        <xsd:restriction base="dms:Note">
          <xsd:maxLength value="255"/>
        </xsd:restriction>
      </xsd:simpleType>
    </xsd:element>
    <xsd:element name="Externo" ma:index="11" nillable="true" ma:displayName="External" ma:internalName="Externo">
      <xsd:simpleType>
        <xsd:restriction base="dms:Boolean"/>
      </xsd:simpleType>
    </xsd:element>
    <xsd:element name="Extranet" ma:index="12" nillable="true" ma:displayName="Extranet" ma:internalName="Extranet">
      <xsd:simpleType>
        <xsd:restriction base="dms:Boolean"/>
      </xsd:simpleType>
    </xsd:element>
    <xsd:element name="Confidencial" ma:index="13" nillable="true" ma:displayName="Confidencial" ma:internalName="Confidencial">
      <xsd:simpleType>
        <xsd:restriction base="dms:Boolean"/>
      </xsd:simpleType>
    </xsd:element>
    <xsd:element name="Tarea" ma:index="14" nillable="true" ma:displayName="Task" ma:list="{B1AE9BEE-1C77-4689-AD1B-DC016E952B66}" ma:internalName="Tarea" ma:showField="Title">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Obsoleto xmlns="f861cbf1-9ae7-405d-9ee3-8dc2fc8e0f9a">false</Obsoleto>
    <Confidencial xmlns="f861cbf1-9ae7-405d-9ee3-8dc2fc8e0f9a">false</Confidencial>
    <Tarea xmlns="f861cbf1-9ae7-405d-9ee3-8dc2fc8e0f9a" xsi:nil="true"/>
    <Apartado xmlns="f861cbf1-9ae7-405d-9ee3-8dc2fc8e0f9a" xsi:nil="true"/>
    <Externo xmlns="f861cbf1-9ae7-405d-9ee3-8dc2fc8e0f9a">false</Externo>
    <Descripci_x00f3_n xmlns="f861cbf1-9ae7-405d-9ee3-8dc2fc8e0f9a" xsi:nil="true"/>
    <Extranet xmlns="f861cbf1-9ae7-405d-9ee3-8dc2fc8e0f9a">false</Extranet>
  </documentManagement>
</p:properties>
</file>

<file path=customXml/itemProps1.xml><?xml version="1.0" encoding="utf-8"?>
<ds:datastoreItem xmlns:ds="http://schemas.openxmlformats.org/officeDocument/2006/customXml" ds:itemID="{04B0E386-BF30-4C4E-9AA1-AAF5F226F87C}">
  <ds:schemaRefs>
    <ds:schemaRef ds:uri="http://schemas.microsoft.com/sharepoint/v3/contenttype/forms"/>
  </ds:schemaRefs>
</ds:datastoreItem>
</file>

<file path=customXml/itemProps2.xml><?xml version="1.0" encoding="utf-8"?>
<ds:datastoreItem xmlns:ds="http://schemas.openxmlformats.org/officeDocument/2006/customXml" ds:itemID="{DF35AF7F-2132-4873-8048-64BE8C9050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61cbf1-9ae7-405d-9ee3-8dc2fc8e0f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D918692-4010-43F1-9A8F-C95900847C0B}">
  <ds:schemaRefs>
    <ds:schemaRef ds:uri="http://purl.org/dc/dcmitype/"/>
    <ds:schemaRef ds:uri="http://schemas.microsoft.com/office/2006/documentManagement/types"/>
    <ds:schemaRef ds:uri="http://purl.org/dc/terms/"/>
    <ds:schemaRef ds:uri="http://www.w3.org/XML/1998/namespace"/>
    <ds:schemaRef ds:uri="http://schemas.microsoft.com/office/infopath/2007/PartnerControls"/>
    <ds:schemaRef ds:uri="http://purl.org/dc/elements/1.1/"/>
    <ds:schemaRef ds:uri="http://schemas.openxmlformats.org/package/2006/metadata/core-properties"/>
    <ds:schemaRef ds:uri="f861cbf1-9ae7-405d-9ee3-8dc2fc8e0f9a"/>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3663</TotalTime>
  <Words>703</Words>
  <Application>Microsoft Office PowerPoint</Application>
  <PresentationFormat>Ecrã Panorâmico</PresentationFormat>
  <Paragraphs>71</Paragraphs>
  <Slides>14</Slides>
  <Notes>0</Notes>
  <HiddenSlides>0</HiddenSlides>
  <MMClips>0</MMClips>
  <ScaleCrop>false</ScaleCrop>
  <HeadingPairs>
    <vt:vector size="6" baseType="variant">
      <vt:variant>
        <vt:lpstr>Tipos de letra usados</vt:lpstr>
      </vt:variant>
      <vt:variant>
        <vt:i4>6</vt:i4>
      </vt:variant>
      <vt:variant>
        <vt:lpstr>Tema</vt:lpstr>
      </vt:variant>
      <vt:variant>
        <vt:i4>1</vt:i4>
      </vt:variant>
      <vt:variant>
        <vt:lpstr>Títulos dos diapositivos</vt:lpstr>
      </vt:variant>
      <vt:variant>
        <vt:i4>14</vt:i4>
      </vt:variant>
    </vt:vector>
  </HeadingPairs>
  <TitlesOfParts>
    <vt:vector size="21" baseType="lpstr">
      <vt:lpstr>Arial</vt:lpstr>
      <vt:lpstr>Arial Narrow</vt:lpstr>
      <vt:lpstr>Calibri</vt:lpstr>
      <vt:lpstr>Calibri Light</vt:lpstr>
      <vt:lpstr>Leelawadee</vt:lpstr>
      <vt:lpstr>Leelawadee UI Semilight</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A-HEAD Demonstrator</vt:lpstr>
      <vt:lpstr>A-HEAD Demonstrator</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Marco Correia</dc:creator>
  <cp:lastModifiedBy>Adriana Cunha</cp:lastModifiedBy>
  <cp:revision>111</cp:revision>
  <dcterms:created xsi:type="dcterms:W3CDTF">2020-06-29T14:18:13Z</dcterms:created>
  <dcterms:modified xsi:type="dcterms:W3CDTF">2022-03-23T15:32:12Z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0x01010081D8B18A77B486498EB010071D2F140F</vt:lpwstr>
  </property>
</Properties>
</file>